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0" r:id="rId9"/>
    <p:sldId id="265" r:id="rId10"/>
    <p:sldId id="261" r:id="rId11"/>
    <p:sldId id="266" r:id="rId12"/>
    <p:sldId id="262" r:id="rId13"/>
    <p:sldId id="267" r:id="rId14"/>
    <p:sldId id="269" r:id="rId15"/>
    <p:sldId id="264" r:id="rId16"/>
    <p:sldId id="275" r:id="rId17"/>
    <p:sldId id="279" r:id="rId18"/>
    <p:sldId id="272" r:id="rId19"/>
    <p:sldId id="278" r:id="rId20"/>
    <p:sldId id="273" r:id="rId21"/>
    <p:sldId id="277"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2C803-12F4-4F1B-AC3E-847920701EF2}" v="13" dt="2025-09-12T11:02:53.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Robles Perea" userId="dc7e8f82-0f64-439a-9336-131ac65d957f" providerId="ADAL" clId="{46E2C803-12F4-4F1B-AC3E-847920701EF2}"/>
    <pc:docChg chg="undo custSel delSld modSld">
      <pc:chgData name="Laura Robles Perea" userId="dc7e8f82-0f64-439a-9336-131ac65d957f" providerId="ADAL" clId="{46E2C803-12F4-4F1B-AC3E-847920701EF2}" dt="2025-09-12T11:03:05.505" v="93" actId="20577"/>
      <pc:docMkLst>
        <pc:docMk/>
      </pc:docMkLst>
      <pc:sldChg chg="delSp modSp mod">
        <pc:chgData name="Laura Robles Perea" userId="dc7e8f82-0f64-439a-9336-131ac65d957f" providerId="ADAL" clId="{46E2C803-12F4-4F1B-AC3E-847920701EF2}" dt="2025-09-12T10:57:38.649" v="5" actId="403"/>
        <pc:sldMkLst>
          <pc:docMk/>
          <pc:sldMk cId="3860237598" sldId="256"/>
        </pc:sldMkLst>
        <pc:spChg chg="mod">
          <ac:chgData name="Laura Robles Perea" userId="dc7e8f82-0f64-439a-9336-131ac65d957f" providerId="ADAL" clId="{46E2C803-12F4-4F1B-AC3E-847920701EF2}" dt="2025-09-12T10:57:38.649" v="5" actId="403"/>
          <ac:spMkLst>
            <pc:docMk/>
            <pc:sldMk cId="3860237598" sldId="256"/>
            <ac:spMk id="2" creationId="{00000000-0000-0000-0000-000000000000}"/>
          </ac:spMkLst>
        </pc:spChg>
        <pc:spChg chg="del mod">
          <ac:chgData name="Laura Robles Perea" userId="dc7e8f82-0f64-439a-9336-131ac65d957f" providerId="ADAL" clId="{46E2C803-12F4-4F1B-AC3E-847920701EF2}" dt="2025-09-12T10:57:29.282" v="1" actId="478"/>
          <ac:spMkLst>
            <pc:docMk/>
            <pc:sldMk cId="3860237598" sldId="256"/>
            <ac:spMk id="6" creationId="{00000000-0000-0000-0000-000000000000}"/>
          </ac:spMkLst>
        </pc:spChg>
      </pc:sldChg>
      <pc:sldChg chg="modSp mod">
        <pc:chgData name="Laura Robles Perea" userId="dc7e8f82-0f64-439a-9336-131ac65d957f" providerId="ADAL" clId="{46E2C803-12F4-4F1B-AC3E-847920701EF2}" dt="2025-09-12T10:58:11.902" v="17" actId="113"/>
        <pc:sldMkLst>
          <pc:docMk/>
          <pc:sldMk cId="2436854985" sldId="257"/>
        </pc:sldMkLst>
        <pc:spChg chg="mod">
          <ac:chgData name="Laura Robles Perea" userId="dc7e8f82-0f64-439a-9336-131ac65d957f" providerId="ADAL" clId="{46E2C803-12F4-4F1B-AC3E-847920701EF2}" dt="2025-09-12T10:57:58.746" v="11" actId="403"/>
          <ac:spMkLst>
            <pc:docMk/>
            <pc:sldMk cId="2436854985" sldId="257"/>
            <ac:spMk id="5" creationId="{00000000-0000-0000-0000-000000000000}"/>
          </ac:spMkLst>
        </pc:spChg>
        <pc:spChg chg="mod">
          <ac:chgData name="Laura Robles Perea" userId="dc7e8f82-0f64-439a-9336-131ac65d957f" providerId="ADAL" clId="{46E2C803-12F4-4F1B-AC3E-847920701EF2}" dt="2025-09-12T10:58:11.902" v="17" actId="113"/>
          <ac:spMkLst>
            <pc:docMk/>
            <pc:sldMk cId="2436854985" sldId="257"/>
            <ac:spMk id="6" creationId="{00000000-0000-0000-0000-000000000000}"/>
          </ac:spMkLst>
        </pc:spChg>
        <pc:picChg chg="mod">
          <ac:chgData name="Laura Robles Perea" userId="dc7e8f82-0f64-439a-9336-131ac65d957f" providerId="ADAL" clId="{46E2C803-12F4-4F1B-AC3E-847920701EF2}" dt="2025-09-12T10:58:03.437" v="12" actId="1076"/>
          <ac:picMkLst>
            <pc:docMk/>
            <pc:sldMk cId="2436854985" sldId="257"/>
            <ac:picMk id="4" creationId="{00000000-0000-0000-0000-000000000000}"/>
          </ac:picMkLst>
        </pc:picChg>
      </pc:sldChg>
      <pc:sldChg chg="modSp mod">
        <pc:chgData name="Laura Robles Perea" userId="dc7e8f82-0f64-439a-9336-131ac65d957f" providerId="ADAL" clId="{46E2C803-12F4-4F1B-AC3E-847920701EF2}" dt="2025-09-12T10:58:28.737" v="22" actId="403"/>
        <pc:sldMkLst>
          <pc:docMk/>
          <pc:sldMk cId="2273356034" sldId="258"/>
        </pc:sldMkLst>
        <pc:spChg chg="mod">
          <ac:chgData name="Laura Robles Perea" userId="dc7e8f82-0f64-439a-9336-131ac65d957f" providerId="ADAL" clId="{46E2C803-12F4-4F1B-AC3E-847920701EF2}" dt="2025-09-12T10:58:18.384" v="19" actId="27636"/>
          <ac:spMkLst>
            <pc:docMk/>
            <pc:sldMk cId="2273356034" sldId="258"/>
            <ac:spMk id="2" creationId="{5DBCA01A-2830-6598-01A0-725179203CEB}"/>
          </ac:spMkLst>
        </pc:spChg>
        <pc:spChg chg="mod">
          <ac:chgData name="Laura Robles Perea" userId="dc7e8f82-0f64-439a-9336-131ac65d957f" providerId="ADAL" clId="{46E2C803-12F4-4F1B-AC3E-847920701EF2}" dt="2025-09-12T10:58:28.737" v="22" actId="403"/>
          <ac:spMkLst>
            <pc:docMk/>
            <pc:sldMk cId="2273356034" sldId="258"/>
            <ac:spMk id="6" creationId="{00000000-0000-0000-0000-000000000000}"/>
          </ac:spMkLst>
        </pc:spChg>
      </pc:sldChg>
      <pc:sldChg chg="modSp mod">
        <pc:chgData name="Laura Robles Perea" userId="dc7e8f82-0f64-439a-9336-131ac65d957f" providerId="ADAL" clId="{46E2C803-12F4-4F1B-AC3E-847920701EF2}" dt="2025-09-12T10:58:40.579" v="26" actId="403"/>
        <pc:sldMkLst>
          <pc:docMk/>
          <pc:sldMk cId="3537845037" sldId="259"/>
        </pc:sldMkLst>
        <pc:spChg chg="mod">
          <ac:chgData name="Laura Robles Perea" userId="dc7e8f82-0f64-439a-9336-131ac65d957f" providerId="ADAL" clId="{46E2C803-12F4-4F1B-AC3E-847920701EF2}" dt="2025-09-12T10:58:40.579" v="26" actId="403"/>
          <ac:spMkLst>
            <pc:docMk/>
            <pc:sldMk cId="3537845037" sldId="259"/>
            <ac:spMk id="5" creationId="{00000000-0000-0000-0000-000000000000}"/>
          </ac:spMkLst>
        </pc:spChg>
      </pc:sldChg>
      <pc:sldChg chg="delSp modSp mod">
        <pc:chgData name="Laura Robles Perea" userId="dc7e8f82-0f64-439a-9336-131ac65d957f" providerId="ADAL" clId="{46E2C803-12F4-4F1B-AC3E-847920701EF2}" dt="2025-09-12T10:59:22.916" v="38" actId="478"/>
        <pc:sldMkLst>
          <pc:docMk/>
          <pc:sldMk cId="2612495440" sldId="260"/>
        </pc:sldMkLst>
        <pc:spChg chg="mod">
          <ac:chgData name="Laura Robles Perea" userId="dc7e8f82-0f64-439a-9336-131ac65d957f" providerId="ADAL" clId="{46E2C803-12F4-4F1B-AC3E-847920701EF2}" dt="2025-09-12T10:59:19.378" v="37" actId="403"/>
          <ac:spMkLst>
            <pc:docMk/>
            <pc:sldMk cId="2612495440" sldId="260"/>
            <ac:spMk id="2" creationId="{D29B95A2-9AAB-2BFD-7343-D9D5E13E40C6}"/>
          </ac:spMkLst>
        </pc:spChg>
        <pc:spChg chg="mod">
          <ac:chgData name="Laura Robles Perea" userId="dc7e8f82-0f64-439a-9336-131ac65d957f" providerId="ADAL" clId="{46E2C803-12F4-4F1B-AC3E-847920701EF2}" dt="2025-09-12T10:58:53.344" v="29" actId="403"/>
          <ac:spMkLst>
            <pc:docMk/>
            <pc:sldMk cId="2612495440" sldId="260"/>
            <ac:spMk id="6" creationId="{00000000-0000-0000-0000-000000000000}"/>
          </ac:spMkLst>
        </pc:spChg>
        <pc:picChg chg="del">
          <ac:chgData name="Laura Robles Perea" userId="dc7e8f82-0f64-439a-9336-131ac65d957f" providerId="ADAL" clId="{46E2C803-12F4-4F1B-AC3E-847920701EF2}" dt="2025-09-12T10:59:22.916" v="38" actId="478"/>
          <ac:picMkLst>
            <pc:docMk/>
            <pc:sldMk cId="2612495440" sldId="260"/>
            <ac:picMk id="7" creationId="{61E178D5-8164-46AC-8173-8E9B1C00C909}"/>
          </ac:picMkLst>
        </pc:picChg>
      </pc:sldChg>
      <pc:sldChg chg="modSp mod">
        <pc:chgData name="Laura Robles Perea" userId="dc7e8f82-0f64-439a-9336-131ac65d957f" providerId="ADAL" clId="{46E2C803-12F4-4F1B-AC3E-847920701EF2}" dt="2025-09-12T11:00:10.320" v="50" actId="6549"/>
        <pc:sldMkLst>
          <pc:docMk/>
          <pc:sldMk cId="2682103956" sldId="261"/>
        </pc:sldMkLst>
        <pc:spChg chg="mod">
          <ac:chgData name="Laura Robles Perea" userId="dc7e8f82-0f64-439a-9336-131ac65d957f" providerId="ADAL" clId="{46E2C803-12F4-4F1B-AC3E-847920701EF2}" dt="2025-09-12T10:59:55.966" v="45" actId="403"/>
          <ac:spMkLst>
            <pc:docMk/>
            <pc:sldMk cId="2682103956" sldId="261"/>
            <ac:spMk id="6" creationId="{00000000-0000-0000-0000-000000000000}"/>
          </ac:spMkLst>
        </pc:spChg>
        <pc:spChg chg="mod">
          <ac:chgData name="Laura Robles Perea" userId="dc7e8f82-0f64-439a-9336-131ac65d957f" providerId="ADAL" clId="{46E2C803-12F4-4F1B-AC3E-847920701EF2}" dt="2025-09-12T11:00:10.320" v="50" actId="6549"/>
          <ac:spMkLst>
            <pc:docMk/>
            <pc:sldMk cId="2682103956" sldId="261"/>
            <ac:spMk id="8" creationId="{F6F4C6D5-52AD-74DD-7343-9DD167DF73D6}"/>
          </ac:spMkLst>
        </pc:spChg>
        <pc:spChg chg="mod">
          <ac:chgData name="Laura Robles Perea" userId="dc7e8f82-0f64-439a-9336-131ac65d957f" providerId="ADAL" clId="{46E2C803-12F4-4F1B-AC3E-847920701EF2}" dt="2025-09-12T11:00:04.541" v="47"/>
          <ac:spMkLst>
            <pc:docMk/>
            <pc:sldMk cId="2682103956" sldId="261"/>
            <ac:spMk id="9" creationId="{C1102903-64C5-5EBE-E859-BDE5C8CFB0B3}"/>
          </ac:spMkLst>
        </pc:spChg>
      </pc:sldChg>
      <pc:sldChg chg="delSp modSp mod">
        <pc:chgData name="Laura Robles Perea" userId="dc7e8f82-0f64-439a-9336-131ac65d957f" providerId="ADAL" clId="{46E2C803-12F4-4F1B-AC3E-847920701EF2}" dt="2025-09-12T11:01:14.283" v="72" actId="1076"/>
        <pc:sldMkLst>
          <pc:docMk/>
          <pc:sldMk cId="67439208" sldId="262"/>
        </pc:sldMkLst>
        <pc:spChg chg="mod">
          <ac:chgData name="Laura Robles Perea" userId="dc7e8f82-0f64-439a-9336-131ac65d957f" providerId="ADAL" clId="{46E2C803-12F4-4F1B-AC3E-847920701EF2}" dt="2025-09-12T11:01:08.176" v="70" actId="5793"/>
          <ac:spMkLst>
            <pc:docMk/>
            <pc:sldMk cId="67439208" sldId="262"/>
            <ac:spMk id="2" creationId="{3D906203-C324-12D6-2FAF-9EB8047FB085}"/>
          </ac:spMkLst>
        </pc:spChg>
        <pc:spChg chg="mod">
          <ac:chgData name="Laura Robles Perea" userId="dc7e8f82-0f64-439a-9336-131ac65d957f" providerId="ADAL" clId="{46E2C803-12F4-4F1B-AC3E-847920701EF2}" dt="2025-09-12T11:01:03.791" v="67" actId="403"/>
          <ac:spMkLst>
            <pc:docMk/>
            <pc:sldMk cId="67439208" sldId="262"/>
            <ac:spMk id="6" creationId="{00000000-0000-0000-0000-000000000000}"/>
          </ac:spMkLst>
        </pc:spChg>
        <pc:picChg chg="del">
          <ac:chgData name="Laura Robles Perea" userId="dc7e8f82-0f64-439a-9336-131ac65d957f" providerId="ADAL" clId="{46E2C803-12F4-4F1B-AC3E-847920701EF2}" dt="2025-09-12T11:01:12.200" v="71" actId="478"/>
          <ac:picMkLst>
            <pc:docMk/>
            <pc:sldMk cId="67439208" sldId="262"/>
            <ac:picMk id="3" creationId="{5B590B7D-EE81-5DAA-43DE-0FA48AC3CA0E}"/>
          </ac:picMkLst>
        </pc:picChg>
        <pc:picChg chg="mod">
          <ac:chgData name="Laura Robles Perea" userId="dc7e8f82-0f64-439a-9336-131ac65d957f" providerId="ADAL" clId="{46E2C803-12F4-4F1B-AC3E-847920701EF2}" dt="2025-09-12T11:01:14.283" v="72" actId="1076"/>
          <ac:picMkLst>
            <pc:docMk/>
            <pc:sldMk cId="67439208" sldId="262"/>
            <ac:picMk id="5" creationId="{1B6D4233-448D-2D61-85C3-CC0D4114425C}"/>
          </ac:picMkLst>
        </pc:picChg>
      </pc:sldChg>
      <pc:sldChg chg="del">
        <pc:chgData name="Laura Robles Perea" userId="dc7e8f82-0f64-439a-9336-131ac65d957f" providerId="ADAL" clId="{46E2C803-12F4-4F1B-AC3E-847920701EF2}" dt="2025-09-12T11:01:36.637" v="77" actId="2696"/>
        <pc:sldMkLst>
          <pc:docMk/>
          <pc:sldMk cId="4149660024" sldId="263"/>
        </pc:sldMkLst>
      </pc:sldChg>
      <pc:sldChg chg="modSp mod">
        <pc:chgData name="Laura Robles Perea" userId="dc7e8f82-0f64-439a-9336-131ac65d957f" providerId="ADAL" clId="{46E2C803-12F4-4F1B-AC3E-847920701EF2}" dt="2025-09-12T11:02:05.943" v="83" actId="20577"/>
        <pc:sldMkLst>
          <pc:docMk/>
          <pc:sldMk cId="2478570497" sldId="264"/>
        </pc:sldMkLst>
        <pc:spChg chg="mod">
          <ac:chgData name="Laura Robles Perea" userId="dc7e8f82-0f64-439a-9336-131ac65d957f" providerId="ADAL" clId="{46E2C803-12F4-4F1B-AC3E-847920701EF2}" dt="2025-09-12T11:02:05.943" v="83" actId="20577"/>
          <ac:spMkLst>
            <pc:docMk/>
            <pc:sldMk cId="2478570497" sldId="264"/>
            <ac:spMk id="2" creationId="{84E0433F-DC7F-CB4B-EB69-F1CD0E4C7C8C}"/>
          </ac:spMkLst>
        </pc:spChg>
      </pc:sldChg>
      <pc:sldChg chg="modSp mod">
        <pc:chgData name="Laura Robles Perea" userId="dc7e8f82-0f64-439a-9336-131ac65d957f" providerId="ADAL" clId="{46E2C803-12F4-4F1B-AC3E-847920701EF2}" dt="2025-09-12T10:59:37.099" v="42" actId="20577"/>
        <pc:sldMkLst>
          <pc:docMk/>
          <pc:sldMk cId="1823694331" sldId="265"/>
        </pc:sldMkLst>
        <pc:spChg chg="mod">
          <ac:chgData name="Laura Robles Perea" userId="dc7e8f82-0f64-439a-9336-131ac65d957f" providerId="ADAL" clId="{46E2C803-12F4-4F1B-AC3E-847920701EF2}" dt="2025-09-12T10:59:34.026" v="41" actId="403"/>
          <ac:spMkLst>
            <pc:docMk/>
            <pc:sldMk cId="1823694331" sldId="265"/>
            <ac:spMk id="5" creationId="{00000000-0000-0000-0000-000000000000}"/>
          </ac:spMkLst>
        </pc:spChg>
        <pc:spChg chg="mod">
          <ac:chgData name="Laura Robles Perea" userId="dc7e8f82-0f64-439a-9336-131ac65d957f" providerId="ADAL" clId="{46E2C803-12F4-4F1B-AC3E-847920701EF2}" dt="2025-09-12T10:59:37.099" v="42" actId="20577"/>
          <ac:spMkLst>
            <pc:docMk/>
            <pc:sldMk cId="1823694331" sldId="265"/>
            <ac:spMk id="7" creationId="{65FC7D55-2044-F938-10C1-F38216F9E5FA}"/>
          </ac:spMkLst>
        </pc:spChg>
      </pc:sldChg>
      <pc:sldChg chg="delSp modSp mod">
        <pc:chgData name="Laura Robles Perea" userId="dc7e8f82-0f64-439a-9336-131ac65d957f" providerId="ADAL" clId="{46E2C803-12F4-4F1B-AC3E-847920701EF2}" dt="2025-09-12T11:00:54.121" v="64" actId="1076"/>
        <pc:sldMkLst>
          <pc:docMk/>
          <pc:sldMk cId="1871321251" sldId="266"/>
        </pc:sldMkLst>
        <pc:spChg chg="mod">
          <ac:chgData name="Laura Robles Perea" userId="dc7e8f82-0f64-439a-9336-131ac65d957f" providerId="ADAL" clId="{46E2C803-12F4-4F1B-AC3E-847920701EF2}" dt="2025-09-12T11:00:20.571" v="54" actId="403"/>
          <ac:spMkLst>
            <pc:docMk/>
            <pc:sldMk cId="1871321251" sldId="266"/>
            <ac:spMk id="5" creationId="{00000000-0000-0000-0000-000000000000}"/>
          </ac:spMkLst>
        </pc:spChg>
        <pc:spChg chg="mod">
          <ac:chgData name="Laura Robles Perea" userId="dc7e8f82-0f64-439a-9336-131ac65d957f" providerId="ADAL" clId="{46E2C803-12F4-4F1B-AC3E-847920701EF2}" dt="2025-09-12T11:00:32.141" v="62" actId="6549"/>
          <ac:spMkLst>
            <pc:docMk/>
            <pc:sldMk cId="1871321251" sldId="266"/>
            <ac:spMk id="7" creationId="{CCC95156-3AF6-526B-316B-809A7FFEEA98}"/>
          </ac:spMkLst>
        </pc:spChg>
        <pc:spChg chg="del">
          <ac:chgData name="Laura Robles Perea" userId="dc7e8f82-0f64-439a-9336-131ac65d957f" providerId="ADAL" clId="{46E2C803-12F4-4F1B-AC3E-847920701EF2}" dt="2025-09-12T11:00:50.155" v="63" actId="478"/>
          <ac:spMkLst>
            <pc:docMk/>
            <pc:sldMk cId="1871321251" sldId="266"/>
            <ac:spMk id="8" creationId="{182F2119-2439-DB76-3B0F-1F58C85CB1B5}"/>
          </ac:spMkLst>
        </pc:spChg>
        <pc:spChg chg="mod">
          <ac:chgData name="Laura Robles Perea" userId="dc7e8f82-0f64-439a-9336-131ac65d957f" providerId="ADAL" clId="{46E2C803-12F4-4F1B-AC3E-847920701EF2}" dt="2025-09-12T11:00:54.121" v="64" actId="1076"/>
          <ac:spMkLst>
            <pc:docMk/>
            <pc:sldMk cId="1871321251" sldId="266"/>
            <ac:spMk id="10" creationId="{505F8B97-7355-9E2F-53EF-F623171403BC}"/>
          </ac:spMkLst>
        </pc:spChg>
      </pc:sldChg>
      <pc:sldChg chg="modSp mod">
        <pc:chgData name="Laura Robles Perea" userId="dc7e8f82-0f64-439a-9336-131ac65d957f" providerId="ADAL" clId="{46E2C803-12F4-4F1B-AC3E-847920701EF2}" dt="2025-09-12T11:01:29.310" v="76" actId="20577"/>
        <pc:sldMkLst>
          <pc:docMk/>
          <pc:sldMk cId="3233763995" sldId="267"/>
        </pc:sldMkLst>
        <pc:spChg chg="mod">
          <ac:chgData name="Laura Robles Perea" userId="dc7e8f82-0f64-439a-9336-131ac65d957f" providerId="ADAL" clId="{46E2C803-12F4-4F1B-AC3E-847920701EF2}" dt="2025-09-12T11:01:29.310" v="76" actId="20577"/>
          <ac:spMkLst>
            <pc:docMk/>
            <pc:sldMk cId="3233763995" sldId="267"/>
            <ac:spMk id="3" creationId="{7EADB8E8-0341-C288-0348-601B18DA1B7A}"/>
          </ac:spMkLst>
        </pc:spChg>
        <pc:spChg chg="mod">
          <ac:chgData name="Laura Robles Perea" userId="dc7e8f82-0f64-439a-9336-131ac65d957f" providerId="ADAL" clId="{46E2C803-12F4-4F1B-AC3E-847920701EF2}" dt="2025-09-12T11:01:26.027" v="75"/>
          <ac:spMkLst>
            <pc:docMk/>
            <pc:sldMk cId="3233763995" sldId="267"/>
            <ac:spMk id="5" creationId="{00000000-0000-0000-0000-000000000000}"/>
          </ac:spMkLst>
        </pc:spChg>
      </pc:sldChg>
      <pc:sldChg chg="modSp mod">
        <pc:chgData name="Laura Robles Perea" userId="dc7e8f82-0f64-439a-9336-131ac65d957f" providerId="ADAL" clId="{46E2C803-12F4-4F1B-AC3E-847920701EF2}" dt="2025-09-12T11:01:53.239" v="82" actId="20577"/>
        <pc:sldMkLst>
          <pc:docMk/>
          <pc:sldMk cId="2643085242" sldId="269"/>
        </pc:sldMkLst>
        <pc:spChg chg="mod">
          <ac:chgData name="Laura Robles Perea" userId="dc7e8f82-0f64-439a-9336-131ac65d957f" providerId="ADAL" clId="{46E2C803-12F4-4F1B-AC3E-847920701EF2}" dt="2025-09-12T11:01:49.673" v="81" actId="403"/>
          <ac:spMkLst>
            <pc:docMk/>
            <pc:sldMk cId="2643085242" sldId="269"/>
            <ac:spMk id="5" creationId="{00000000-0000-0000-0000-000000000000}"/>
          </ac:spMkLst>
        </pc:spChg>
        <pc:spChg chg="mod">
          <ac:chgData name="Laura Robles Perea" userId="dc7e8f82-0f64-439a-9336-131ac65d957f" providerId="ADAL" clId="{46E2C803-12F4-4F1B-AC3E-847920701EF2}" dt="2025-09-12T11:01:53.239" v="82" actId="20577"/>
          <ac:spMkLst>
            <pc:docMk/>
            <pc:sldMk cId="2643085242" sldId="269"/>
            <ac:spMk id="6" creationId="{CEA7CFF1-2086-2CAA-57FD-4E2E8F3194CC}"/>
          </ac:spMkLst>
        </pc:spChg>
      </pc:sldChg>
      <pc:sldChg chg="del">
        <pc:chgData name="Laura Robles Perea" userId="dc7e8f82-0f64-439a-9336-131ac65d957f" providerId="ADAL" clId="{46E2C803-12F4-4F1B-AC3E-847920701EF2}" dt="2025-09-12T11:02:18.143" v="84" actId="2696"/>
        <pc:sldMkLst>
          <pc:docMk/>
          <pc:sldMk cId="3706372659" sldId="271"/>
        </pc:sldMkLst>
      </pc:sldChg>
      <pc:sldChg chg="delSp modSp mod">
        <pc:chgData name="Laura Robles Perea" userId="dc7e8f82-0f64-439a-9336-131ac65d957f" providerId="ADAL" clId="{46E2C803-12F4-4F1B-AC3E-847920701EF2}" dt="2025-09-12T11:02:53.700" v="92" actId="1076"/>
        <pc:sldMkLst>
          <pc:docMk/>
          <pc:sldMk cId="3173661143" sldId="272"/>
        </pc:sldMkLst>
        <pc:spChg chg="mod">
          <ac:chgData name="Laura Robles Perea" userId="dc7e8f82-0f64-439a-9336-131ac65d957f" providerId="ADAL" clId="{46E2C803-12F4-4F1B-AC3E-847920701EF2}" dt="2025-09-12T11:02:43.119" v="89" actId="403"/>
          <ac:spMkLst>
            <pc:docMk/>
            <pc:sldMk cId="3173661143" sldId="272"/>
            <ac:spMk id="5" creationId="{00000000-0000-0000-0000-000000000000}"/>
          </ac:spMkLst>
        </pc:spChg>
        <pc:spChg chg="del">
          <ac:chgData name="Laura Robles Perea" userId="dc7e8f82-0f64-439a-9336-131ac65d957f" providerId="ADAL" clId="{46E2C803-12F4-4F1B-AC3E-847920701EF2}" dt="2025-09-12T11:02:48.075" v="90" actId="478"/>
          <ac:spMkLst>
            <pc:docMk/>
            <pc:sldMk cId="3173661143" sldId="272"/>
            <ac:spMk id="6" creationId="{56A29D74-F310-F83A-BF36-D12F46328756}"/>
          </ac:spMkLst>
        </pc:spChg>
        <pc:spChg chg="mod">
          <ac:chgData name="Laura Robles Perea" userId="dc7e8f82-0f64-439a-9336-131ac65d957f" providerId="ADAL" clId="{46E2C803-12F4-4F1B-AC3E-847920701EF2}" dt="2025-09-12T11:02:53.700" v="92" actId="1076"/>
          <ac:spMkLst>
            <pc:docMk/>
            <pc:sldMk cId="3173661143" sldId="272"/>
            <ac:spMk id="7" creationId="{E5352D75-5B99-AF2C-EDFB-0317C1FB19BA}"/>
          </ac:spMkLst>
        </pc:spChg>
        <pc:cxnChg chg="del">
          <ac:chgData name="Laura Robles Perea" userId="dc7e8f82-0f64-439a-9336-131ac65d957f" providerId="ADAL" clId="{46E2C803-12F4-4F1B-AC3E-847920701EF2}" dt="2025-09-12T11:02:50.764" v="91" actId="478"/>
          <ac:cxnSpMkLst>
            <pc:docMk/>
            <pc:sldMk cId="3173661143" sldId="272"/>
            <ac:cxnSpMk id="9" creationId="{6CD812B1-DD46-5EDC-DF89-0449850F653D}"/>
          </ac:cxnSpMkLst>
        </pc:cxnChg>
      </pc:sldChg>
      <pc:sldChg chg="modSp mod">
        <pc:chgData name="Laura Robles Perea" userId="dc7e8f82-0f64-439a-9336-131ac65d957f" providerId="ADAL" clId="{46E2C803-12F4-4F1B-AC3E-847920701EF2}" dt="2025-09-12T11:03:05.505" v="93" actId="20577"/>
        <pc:sldMkLst>
          <pc:docMk/>
          <pc:sldMk cId="951831837" sldId="273"/>
        </pc:sldMkLst>
        <pc:spChg chg="mod">
          <ac:chgData name="Laura Robles Perea" userId="dc7e8f82-0f64-439a-9336-131ac65d957f" providerId="ADAL" clId="{46E2C803-12F4-4F1B-AC3E-847920701EF2}" dt="2025-09-12T11:03:05.505" v="93" actId="20577"/>
          <ac:spMkLst>
            <pc:docMk/>
            <pc:sldMk cId="951831837" sldId="273"/>
            <ac:spMk id="8" creationId="{8184A1CB-1EEA-053A-5D1D-B63583334840}"/>
          </ac:spMkLst>
        </pc:spChg>
      </pc:sldChg>
      <pc:sldChg chg="del">
        <pc:chgData name="Laura Robles Perea" userId="dc7e8f82-0f64-439a-9336-131ac65d957f" providerId="ADAL" clId="{46E2C803-12F4-4F1B-AC3E-847920701EF2}" dt="2025-09-12T11:02:30.782" v="85" actId="2696"/>
        <pc:sldMkLst>
          <pc:docMk/>
          <pc:sldMk cId="1718986833"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88E9EF8-96E0-4703-9E36-F45E0A56964B}" type="datetimeFigureOut">
              <a:rPr lang="es-ES" smtClean="0"/>
              <a:t>12/09/2025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196004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8E9EF8-96E0-4703-9E36-F45E0A56964B}" type="datetimeFigureOut">
              <a:rPr lang="es-ES" smtClean="0"/>
              <a:t>12/09/2025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394881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8E9EF8-96E0-4703-9E36-F45E0A56964B}" type="datetimeFigureOut">
              <a:rPr lang="es-ES" smtClean="0"/>
              <a:t>12/09/2025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405719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8E9EF8-96E0-4703-9E36-F45E0A56964B}" type="datetimeFigureOut">
              <a:rPr lang="es-ES" smtClean="0"/>
              <a:t>12/09/2025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88960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88E9EF8-96E0-4703-9E36-F45E0A56964B}" type="datetimeFigureOut">
              <a:rPr lang="es-ES" smtClean="0"/>
              <a:t>12/09/2025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111015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8E9EF8-96E0-4703-9E36-F45E0A56964B}" type="datetimeFigureOut">
              <a:rPr lang="es-ES" smtClean="0"/>
              <a:t>12/09/2025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277239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8E9EF8-96E0-4703-9E36-F45E0A56964B}" type="datetimeFigureOut">
              <a:rPr lang="es-ES" smtClean="0"/>
              <a:t>12/09/2025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411902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8E9EF8-96E0-4703-9E36-F45E0A56964B}" type="datetimeFigureOut">
              <a:rPr lang="es-ES" smtClean="0"/>
              <a:t>12/09/2025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91124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E9EF8-96E0-4703-9E36-F45E0A56964B}" type="datetimeFigureOut">
              <a:rPr lang="es-ES" smtClean="0"/>
              <a:t>12/09/2025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351311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88E9EF8-96E0-4703-9E36-F45E0A56964B}" type="datetimeFigureOut">
              <a:rPr lang="es-ES" smtClean="0"/>
              <a:t>12/09/2025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189085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88E9EF8-96E0-4703-9E36-F45E0A56964B}" type="datetimeFigureOut">
              <a:rPr lang="es-ES" smtClean="0"/>
              <a:t>12/09/2025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AAA9F1-57AD-4C6B-B893-FDE635936500}" type="slidenum">
              <a:rPr lang="es-ES" smtClean="0"/>
              <a:t>‹Nº›</a:t>
            </a:fld>
            <a:endParaRPr lang="es-ES"/>
          </a:p>
        </p:txBody>
      </p:sp>
    </p:spTree>
    <p:extLst>
      <p:ext uri="{BB962C8B-B14F-4D97-AF65-F5344CB8AC3E}">
        <p14:creationId xmlns:p14="http://schemas.microsoft.com/office/powerpoint/2010/main" val="356779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E9EF8-96E0-4703-9E36-F45E0A56964B}" type="datetimeFigureOut">
              <a:rPr lang="es-ES" smtClean="0"/>
              <a:t>12/09/2025</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AA9F1-57AD-4C6B-B893-FDE635936500}" type="slidenum">
              <a:rPr lang="es-ES" smtClean="0"/>
              <a:t>‹Nº›</a:t>
            </a:fld>
            <a:endParaRPr lang="es-ES"/>
          </a:p>
        </p:txBody>
      </p:sp>
    </p:spTree>
    <p:extLst>
      <p:ext uri="{BB962C8B-B14F-4D97-AF65-F5344CB8AC3E}">
        <p14:creationId xmlns:p14="http://schemas.microsoft.com/office/powerpoint/2010/main" val="2986316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potv.upo.es/video/5dc15de9abe3c665448b4567"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upo.es/aric/estudiantes-upo/tutores-docentes/2025-2026/"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po.e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dministracion.gob.es/pag_Home/Tu-espacio-europeo/derechos-obligaciones/ciudadanos/residencia/obtencion-residencia/inscribirte-residente.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po.es/tika/web/index.php"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po.es/aric/foreign-students/durante-la-estancia/"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pixabay.com/es/importante-signo-de-exclamaci%C3%B3n-mark-9844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1.upo.es/matricula/oferta-academica/"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pixabay.com/es/importante-signo-de-exclamaci%C3%B3n-mark-984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7" y="0"/>
            <a:ext cx="12310533" cy="6924675"/>
          </a:xfrm>
          <a:prstGeom prst="rect">
            <a:avLst/>
          </a:prstGeom>
        </p:spPr>
      </p:pic>
      <p:sp>
        <p:nvSpPr>
          <p:cNvPr id="2" name="CuadroTexto 1"/>
          <p:cNvSpPr txBox="1"/>
          <p:nvPr/>
        </p:nvSpPr>
        <p:spPr>
          <a:xfrm>
            <a:off x="4045761" y="3273112"/>
            <a:ext cx="7550594" cy="1015663"/>
          </a:xfrm>
          <a:prstGeom prst="rect">
            <a:avLst/>
          </a:prstGeom>
          <a:noFill/>
        </p:spPr>
        <p:txBody>
          <a:bodyPr wrap="square" rtlCol="0">
            <a:spAutoFit/>
          </a:bodyPr>
          <a:lstStyle/>
          <a:p>
            <a:pPr lvl="1" algn="ctr" eaLnBrk="1" hangingPunct="1">
              <a:buFont typeface="Wingdings" panose="05000000000000000000" pitchFamily="2" charset="2"/>
              <a:buNone/>
            </a:pPr>
            <a:r>
              <a:rPr lang="es-ES" altLang="es-ES" sz="6000" b="1" i="1" dirty="0" err="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Welcome</a:t>
            </a:r>
            <a:r>
              <a:rPr lang="es-ES" altLang="es-ES" sz="6000" b="1" i="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Briefing </a:t>
            </a:r>
            <a:endParaRPr lang="es-ES" altLang="es-ES" sz="6000" b="1" i="1" dirty="0">
              <a:solidFill>
                <a:schemeClr val="bg1"/>
              </a:solidFill>
              <a:latin typeface="Arial" panose="020B0604020202020204" pitchFamily="34" charset="0"/>
              <a:cs typeface="Arial" panose="020B0604020202020204" pitchFamily="34" charset="0"/>
            </a:endParaRPr>
          </a:p>
        </p:txBody>
      </p:sp>
      <p:pic>
        <p:nvPicPr>
          <p:cNvPr id="5" name="Imagen 4" descr="Imagen que contiene exterior, firmar, frente, reloj&#10;&#10;Descripción generada automáticamente">
            <a:extLst>
              <a:ext uri="{FF2B5EF4-FFF2-40B4-BE49-F238E27FC236}">
                <a16:creationId xmlns:a16="http://schemas.microsoft.com/office/drawing/2014/main" id="{02595670-7293-E133-CB54-6CAC714F9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33" y="-1"/>
            <a:ext cx="4616450" cy="6924675"/>
          </a:xfrm>
          <a:prstGeom prst="rect">
            <a:avLst/>
          </a:prstGeom>
        </p:spPr>
      </p:pic>
    </p:spTree>
    <p:extLst>
      <p:ext uri="{BB962C8B-B14F-4D97-AF65-F5344CB8AC3E}">
        <p14:creationId xmlns:p14="http://schemas.microsoft.com/office/powerpoint/2010/main" val="386023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uadroTexto 4"/>
          <p:cNvSpPr txBox="1"/>
          <p:nvPr/>
        </p:nvSpPr>
        <p:spPr>
          <a:xfrm>
            <a:off x="288686" y="609263"/>
            <a:ext cx="8393675" cy="892552"/>
          </a:xfrm>
          <a:prstGeom prst="rect">
            <a:avLst/>
          </a:prstGeom>
          <a:noFill/>
        </p:spPr>
        <p:txBody>
          <a:bodyPr wrap="square" rtlCol="0">
            <a:spAutoFit/>
          </a:bodyPr>
          <a:lstStyle/>
          <a:p>
            <a:pPr>
              <a:defRPr/>
            </a:pPr>
            <a:r>
              <a:rPr lang="es-ES" altLang="es-ES" sz="2400" b="1" dirty="0">
                <a:solidFill>
                  <a:schemeClr val="bg1"/>
                </a:solidFill>
                <a:latin typeface="Arial" panose="020B0604020202020204" pitchFamily="34" charset="0"/>
                <a:cs typeface="Arial" panose="020B0604020202020204" pitchFamily="34" charset="0"/>
              </a:rPr>
              <a:t>ACADEMIC COORDINATORS</a:t>
            </a:r>
            <a:endParaRPr lang="es-ES" altLang="es-ES" sz="3200" b="1" i="1" dirty="0">
              <a:solidFill>
                <a:schemeClr val="bg1"/>
              </a:solidFill>
              <a:latin typeface="Arial" panose="020B0604020202020204" pitchFamily="34" charset="0"/>
              <a:cs typeface="Arial" panose="020B0604020202020204" pitchFamily="34" charset="0"/>
            </a:endParaRPr>
          </a:p>
          <a:p>
            <a:pPr eaLnBrk="1" hangingPunct="1">
              <a:defRPr/>
            </a:pPr>
            <a:r>
              <a:rPr lang="es-ES" altLang="es-ES" sz="2800" b="1" dirty="0">
                <a:solidFill>
                  <a:schemeClr val="bg1"/>
                </a:solidFill>
                <a:latin typeface="Arial" panose="020B0604020202020204" pitchFamily="34" charset="0"/>
                <a:cs typeface="Arial" panose="020B0604020202020204" pitchFamily="34" charset="0"/>
              </a:rPr>
              <a:t> </a:t>
            </a:r>
          </a:p>
        </p:txBody>
      </p:sp>
      <p:sp>
        <p:nvSpPr>
          <p:cNvPr id="3" name="Rectangle 3">
            <a:extLst>
              <a:ext uri="{FF2B5EF4-FFF2-40B4-BE49-F238E27FC236}">
                <a16:creationId xmlns:a16="http://schemas.microsoft.com/office/drawing/2014/main" id="{7EADB8E8-0341-C288-0348-601B18DA1B7A}"/>
              </a:ext>
            </a:extLst>
          </p:cNvPr>
          <p:cNvSpPr txBox="1">
            <a:spLocks noChangeArrowheads="1"/>
          </p:cNvSpPr>
          <p:nvPr/>
        </p:nvSpPr>
        <p:spPr>
          <a:xfrm>
            <a:off x="557089" y="1811675"/>
            <a:ext cx="8551399" cy="4437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0000"/>
              </a:lnSpc>
              <a:buFont typeface="Wingdings" panose="05000000000000000000" pitchFamily="2" charset="2"/>
              <a:buNone/>
              <a:defRPr/>
            </a:pPr>
            <a:endParaRPr lang="es-ES" sz="2000" dirty="0">
              <a:solidFill>
                <a:schemeClr val="bg1"/>
              </a:solidFill>
              <a:latin typeface="Arial" panose="020B0604020202020204" pitchFamily="34" charset="0"/>
              <a:cs typeface="Arial" panose="020B0604020202020204" pitchFamily="34" charset="0"/>
            </a:endParaRPr>
          </a:p>
          <a:p>
            <a:pPr>
              <a:lnSpc>
                <a:spcPct val="80000"/>
              </a:lnSpc>
              <a:defRPr/>
            </a:pPr>
            <a:r>
              <a:rPr lang="es-ES" sz="2400" b="1" dirty="0" err="1">
                <a:solidFill>
                  <a:schemeClr val="bg1"/>
                </a:solidFill>
                <a:latin typeface="Arial" panose="020B0604020202020204" pitchFamily="34" charset="0"/>
                <a:cs typeface="Arial" panose="020B0604020202020204" pitchFamily="34" charset="0"/>
              </a:rPr>
              <a:t>Academic</a:t>
            </a:r>
            <a:r>
              <a:rPr lang="es-ES" sz="2400" b="1" dirty="0">
                <a:solidFill>
                  <a:schemeClr val="bg1"/>
                </a:solidFill>
                <a:latin typeface="Arial" panose="020B0604020202020204" pitchFamily="34" charset="0"/>
                <a:cs typeface="Arial" panose="020B0604020202020204" pitchFamily="34" charset="0"/>
              </a:rPr>
              <a:t> </a:t>
            </a:r>
            <a:r>
              <a:rPr lang="es-ES" sz="2400" b="1" dirty="0" err="1">
                <a:solidFill>
                  <a:schemeClr val="bg1"/>
                </a:solidFill>
                <a:latin typeface="Arial" panose="020B0604020202020204" pitchFamily="34" charset="0"/>
                <a:cs typeface="Arial" panose="020B0604020202020204" pitchFamily="34" charset="0"/>
              </a:rPr>
              <a:t>coordinators</a:t>
            </a:r>
            <a:r>
              <a:rPr lang="es-ES" sz="2400" b="1" dirty="0">
                <a:solidFill>
                  <a:schemeClr val="bg1"/>
                </a:solidFill>
                <a:latin typeface="Arial" panose="020B0604020202020204" pitchFamily="34" charset="0"/>
                <a:cs typeface="Arial" panose="020B0604020202020204" pitchFamily="34" charset="0"/>
              </a:rPr>
              <a:t> are at </a:t>
            </a:r>
            <a:r>
              <a:rPr lang="es-ES" sz="2400" b="1" dirty="0" err="1">
                <a:solidFill>
                  <a:schemeClr val="bg1"/>
                </a:solidFill>
                <a:latin typeface="Arial" panose="020B0604020202020204" pitchFamily="34" charset="0"/>
                <a:cs typeface="Arial" panose="020B0604020202020204" pitchFamily="34" charset="0"/>
              </a:rPr>
              <a:t>your</a:t>
            </a:r>
            <a:r>
              <a:rPr lang="es-ES" sz="2400" b="1" dirty="0">
                <a:solidFill>
                  <a:schemeClr val="bg1"/>
                </a:solidFill>
                <a:latin typeface="Arial" panose="020B0604020202020204" pitchFamily="34" charset="0"/>
                <a:cs typeface="Arial" panose="020B0604020202020204" pitchFamily="34" charset="0"/>
              </a:rPr>
              <a:t> </a:t>
            </a:r>
            <a:r>
              <a:rPr lang="es-ES" sz="2400" b="1" dirty="0" err="1">
                <a:solidFill>
                  <a:schemeClr val="bg1"/>
                </a:solidFill>
                <a:latin typeface="Arial" panose="020B0604020202020204" pitchFamily="34" charset="0"/>
                <a:cs typeface="Arial" panose="020B0604020202020204" pitchFamily="34" charset="0"/>
              </a:rPr>
              <a:t>disposal</a:t>
            </a:r>
            <a:r>
              <a:rPr lang="es-ES" sz="2400" b="1" dirty="0">
                <a:solidFill>
                  <a:schemeClr val="bg1"/>
                </a:solidFill>
                <a:latin typeface="Arial" panose="020B0604020202020204" pitchFamily="34" charset="0"/>
                <a:cs typeface="Arial" panose="020B0604020202020204" pitchFamily="34" charset="0"/>
              </a:rPr>
              <a:t> </a:t>
            </a:r>
            <a:r>
              <a:rPr lang="es-ES" sz="2400" dirty="0">
                <a:solidFill>
                  <a:schemeClr val="bg1"/>
                </a:solidFill>
                <a:latin typeface="Arial" panose="020B0604020202020204" pitchFamily="34" charset="0"/>
                <a:cs typeface="Arial" panose="020B0604020202020204" pitchFamily="34" charset="0"/>
              </a:rPr>
              <a:t>to </a:t>
            </a:r>
            <a:r>
              <a:rPr lang="es-ES" sz="2400" dirty="0" err="1">
                <a:solidFill>
                  <a:schemeClr val="bg1"/>
                </a:solidFill>
                <a:latin typeface="Arial" panose="020B0604020202020204" pitchFamily="34" charset="0"/>
                <a:cs typeface="Arial" panose="020B0604020202020204" pitchFamily="34" charset="0"/>
              </a:rPr>
              <a:t>advise</a:t>
            </a:r>
            <a:r>
              <a:rPr lang="es-ES" sz="2400" dirty="0">
                <a:solidFill>
                  <a:schemeClr val="bg1"/>
                </a:solidFill>
                <a:latin typeface="Arial" panose="020B0604020202020204" pitchFamily="34" charset="0"/>
                <a:cs typeface="Arial" panose="020B0604020202020204" pitchFamily="34" charset="0"/>
              </a:rPr>
              <a:t> </a:t>
            </a:r>
            <a:r>
              <a:rPr lang="es-ES" sz="2400" dirty="0" err="1">
                <a:solidFill>
                  <a:schemeClr val="bg1"/>
                </a:solidFill>
                <a:latin typeface="Arial" panose="020B0604020202020204" pitchFamily="34" charset="0"/>
                <a:cs typeface="Arial" panose="020B0604020202020204" pitchFamily="34" charset="0"/>
              </a:rPr>
              <a:t>you</a:t>
            </a:r>
            <a:r>
              <a:rPr lang="es-ES" sz="2400" dirty="0">
                <a:solidFill>
                  <a:schemeClr val="bg1"/>
                </a:solidFill>
                <a:latin typeface="Arial" panose="020B0604020202020204" pitchFamily="34" charset="0"/>
                <a:cs typeface="Arial" panose="020B0604020202020204" pitchFamily="34" charset="0"/>
              </a:rPr>
              <a:t> </a:t>
            </a:r>
            <a:r>
              <a:rPr lang="es-ES" sz="2400" dirty="0" err="1">
                <a:solidFill>
                  <a:schemeClr val="bg1"/>
                </a:solidFill>
                <a:latin typeface="Arial" panose="020B0604020202020204" pitchFamily="34" charset="0"/>
                <a:cs typeface="Arial" panose="020B0604020202020204" pitchFamily="34" charset="0"/>
              </a:rPr>
              <a:t>about</a:t>
            </a:r>
            <a:r>
              <a:rPr lang="es-ES" sz="2400" dirty="0">
                <a:solidFill>
                  <a:schemeClr val="bg1"/>
                </a:solidFill>
                <a:latin typeface="Arial" panose="020B0604020202020204" pitchFamily="34" charset="0"/>
                <a:cs typeface="Arial" panose="020B0604020202020204" pitchFamily="34" charset="0"/>
              </a:rPr>
              <a:t> </a:t>
            </a:r>
            <a:r>
              <a:rPr lang="es-ES" sz="2400" dirty="0" err="1">
                <a:solidFill>
                  <a:schemeClr val="bg1"/>
                </a:solidFill>
                <a:latin typeface="Arial" panose="020B0604020202020204" pitchFamily="34" charset="0"/>
                <a:cs typeface="Arial" panose="020B0604020202020204" pitchFamily="34" charset="0"/>
              </a:rPr>
              <a:t>courses</a:t>
            </a:r>
            <a:r>
              <a:rPr lang="es-ES" sz="2400" dirty="0">
                <a:solidFill>
                  <a:schemeClr val="bg1"/>
                </a:solidFill>
                <a:latin typeface="Arial" panose="020B0604020202020204" pitchFamily="34" charset="0"/>
                <a:cs typeface="Arial" panose="020B0604020202020204" pitchFamily="34" charset="0"/>
              </a:rPr>
              <a:t> </a:t>
            </a:r>
          </a:p>
          <a:p>
            <a:pPr lvl="1">
              <a:lnSpc>
                <a:spcPct val="80000"/>
              </a:lnSpc>
              <a:buFont typeface="Wingdings" panose="05000000000000000000" pitchFamily="2" charset="2"/>
              <a:buNone/>
              <a:defRPr/>
            </a:pPr>
            <a:endParaRPr lang="es-ES" sz="2000" dirty="0">
              <a:solidFill>
                <a:schemeClr val="bg1"/>
              </a:solidFill>
              <a:latin typeface="Arial" panose="020B0604020202020204" pitchFamily="34" charset="0"/>
              <a:cs typeface="Arial" panose="020B0604020202020204" pitchFamily="34" charset="0"/>
            </a:endParaRPr>
          </a:p>
          <a:p>
            <a:pPr lvl="1">
              <a:lnSpc>
                <a:spcPct val="80000"/>
              </a:lnSpc>
              <a:buFont typeface="Wingdings" panose="05000000000000000000" pitchFamily="2" charset="2"/>
              <a:buNone/>
              <a:defRPr/>
            </a:pPr>
            <a:r>
              <a:rPr lang="es-ES" sz="2000" dirty="0">
                <a:solidFill>
                  <a:schemeClr val="bg1"/>
                </a:solidFill>
                <a:latin typeface="Arial" panose="020B0604020202020204" pitchFamily="34" charset="0"/>
                <a:cs typeface="Arial" panose="020B0604020202020204" pitchFamily="34" charset="0"/>
                <a:hlinkClick r:id="rId3"/>
              </a:rPr>
              <a:t>https://www.upo.es/aric/estudiantes-upo/tutores-docentes/2025-2026/</a:t>
            </a:r>
            <a:endParaRPr lang="es-ES" sz="2000" dirty="0">
              <a:solidFill>
                <a:schemeClr val="bg1"/>
              </a:solidFill>
              <a:latin typeface="Arial" panose="020B0604020202020204" pitchFamily="34" charset="0"/>
              <a:cs typeface="Arial" panose="020B0604020202020204" pitchFamily="34" charset="0"/>
            </a:endParaRPr>
          </a:p>
          <a:p>
            <a:pPr lvl="1">
              <a:lnSpc>
                <a:spcPct val="80000"/>
              </a:lnSpc>
              <a:buFont typeface="Wingdings" panose="05000000000000000000" pitchFamily="2" charset="2"/>
              <a:buNone/>
              <a:defRPr/>
            </a:pPr>
            <a:endParaRPr lang="es-ES" sz="2000" dirty="0">
              <a:solidFill>
                <a:schemeClr val="bg1"/>
              </a:solidFill>
              <a:latin typeface="Arial" panose="020B0604020202020204" pitchFamily="34" charset="0"/>
              <a:cs typeface="Arial" panose="020B0604020202020204" pitchFamily="34" charset="0"/>
            </a:endParaRPr>
          </a:p>
          <a:p>
            <a:pPr lvl="1">
              <a:lnSpc>
                <a:spcPct val="80000"/>
              </a:lnSpc>
              <a:buFont typeface="Wingdings" panose="05000000000000000000" pitchFamily="2" charset="2"/>
              <a:buNone/>
              <a:defRPr/>
            </a:pPr>
            <a:endParaRPr lang="es-E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76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uadroTexto 4"/>
          <p:cNvSpPr txBox="1"/>
          <p:nvPr/>
        </p:nvSpPr>
        <p:spPr>
          <a:xfrm>
            <a:off x="288686" y="609263"/>
            <a:ext cx="8393675" cy="954107"/>
          </a:xfrm>
          <a:prstGeom prst="rect">
            <a:avLst/>
          </a:prstGeom>
          <a:noFill/>
        </p:spPr>
        <p:txBody>
          <a:bodyPr wrap="square" rtlCol="0">
            <a:spAutoFit/>
          </a:bodyPr>
          <a:lstStyle/>
          <a:p>
            <a:pPr>
              <a:defRPr/>
            </a:pPr>
            <a:r>
              <a:rPr lang="es-ES" altLang="es-ES" sz="2800" b="1" dirty="0">
                <a:solidFill>
                  <a:schemeClr val="bg1"/>
                </a:solidFill>
                <a:latin typeface="Arial" panose="020B0604020202020204" pitchFamily="34" charset="0"/>
                <a:cs typeface="Arial" panose="020B0604020202020204" pitchFamily="34" charset="0"/>
              </a:rPr>
              <a:t>SCHEDULE CHECKING</a:t>
            </a:r>
            <a:endParaRPr lang="es-ES" altLang="es-ES" sz="3600" b="1" i="1" dirty="0">
              <a:solidFill>
                <a:schemeClr val="bg1"/>
              </a:solidFill>
              <a:latin typeface="Arial" panose="020B0604020202020204" pitchFamily="34" charset="0"/>
              <a:cs typeface="Arial" panose="020B0604020202020204" pitchFamily="34" charset="0"/>
            </a:endParaRPr>
          </a:p>
          <a:p>
            <a:pPr eaLnBrk="1" hangingPunct="1">
              <a:defRPr/>
            </a:pPr>
            <a:r>
              <a:rPr lang="es-ES" altLang="es-ES" sz="2800" b="1" dirty="0">
                <a:solidFill>
                  <a:schemeClr val="bg1"/>
                </a:solidFill>
                <a:latin typeface="Arial" panose="020B0604020202020204" pitchFamily="34" charset="0"/>
                <a:cs typeface="Arial" panose="020B0604020202020204" pitchFamily="34" charset="0"/>
              </a:rPr>
              <a:t> </a:t>
            </a:r>
          </a:p>
        </p:txBody>
      </p:sp>
      <p:sp>
        <p:nvSpPr>
          <p:cNvPr id="6" name="2 Marcador de contenido">
            <a:extLst>
              <a:ext uri="{FF2B5EF4-FFF2-40B4-BE49-F238E27FC236}">
                <a16:creationId xmlns:a16="http://schemas.microsoft.com/office/drawing/2014/main" id="{CEA7CFF1-2086-2CAA-57FD-4E2E8F3194CC}"/>
              </a:ext>
            </a:extLst>
          </p:cNvPr>
          <p:cNvSpPr txBox="1">
            <a:spLocks/>
          </p:cNvSpPr>
          <p:nvPr/>
        </p:nvSpPr>
        <p:spPr>
          <a:xfrm>
            <a:off x="457200" y="1981200"/>
            <a:ext cx="8218488" cy="4543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1650" lvl="4" indent="0">
              <a:buFont typeface="Wingdings" panose="05000000000000000000" pitchFamily="2" charset="2"/>
              <a:buNone/>
              <a:defRPr/>
            </a:pPr>
            <a:endParaRPr lang="es-ES" b="1" dirty="0">
              <a:solidFill>
                <a:schemeClr val="bg1"/>
              </a:solidFill>
              <a:latin typeface="Arial" panose="020B0604020202020204" pitchFamily="34" charset="0"/>
              <a:cs typeface="Arial" panose="020B0604020202020204" pitchFamily="34" charset="0"/>
            </a:endParaRPr>
          </a:p>
          <a:p>
            <a:pPr>
              <a:defRPr/>
            </a:pPr>
            <a:r>
              <a:rPr lang="es-ES" sz="2000" b="1" dirty="0" err="1">
                <a:solidFill>
                  <a:schemeClr val="bg1"/>
                </a:solidFill>
                <a:latin typeface="Arial" panose="020B0604020202020204" pitchFamily="34" charset="0"/>
                <a:cs typeface="Arial" panose="020B0604020202020204" pitchFamily="34" charset="0"/>
              </a:rPr>
              <a:t>Checking</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schedule</a:t>
            </a:r>
            <a:r>
              <a:rPr lang="es-ES" sz="2000" b="1" dirty="0">
                <a:solidFill>
                  <a:schemeClr val="bg1"/>
                </a:solidFill>
                <a:latin typeface="Arial" panose="020B0604020202020204" pitchFamily="34" charset="0"/>
                <a:cs typeface="Arial" panose="020B0604020202020204" pitchFamily="34" charset="0"/>
              </a:rPr>
              <a:t> of </a:t>
            </a:r>
            <a:r>
              <a:rPr lang="es-ES" sz="2000" b="1" dirty="0" err="1">
                <a:solidFill>
                  <a:schemeClr val="bg1"/>
                </a:solidFill>
                <a:latin typeface="Arial" panose="020B0604020202020204" pitchFamily="34" charset="0"/>
                <a:cs typeface="Arial" panose="020B0604020202020204" pitchFamily="34" charset="0"/>
              </a:rPr>
              <a:t>already</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enrolled</a:t>
            </a:r>
            <a:r>
              <a:rPr lang="es-ES" sz="2000" b="1" dirty="0">
                <a:solidFill>
                  <a:schemeClr val="bg1"/>
                </a:solidFill>
                <a:latin typeface="Arial" panose="020B0604020202020204" pitchFamily="34" charset="0"/>
                <a:cs typeface="Arial" panose="020B0604020202020204" pitchFamily="34" charset="0"/>
              </a:rPr>
              <a:t> </a:t>
            </a:r>
            <a:r>
              <a:rPr lang="es-ES" sz="2000" b="1" dirty="0" err="1">
                <a:solidFill>
                  <a:schemeClr val="bg1"/>
                </a:solidFill>
                <a:latin typeface="Arial" panose="020B0604020202020204" pitchFamily="34" charset="0"/>
                <a:cs typeface="Arial" panose="020B0604020202020204" pitchFamily="34" charset="0"/>
              </a:rPr>
              <a:t>courses</a:t>
            </a:r>
            <a:endParaRPr lang="es-ES" sz="2000" b="1" dirty="0">
              <a:solidFill>
                <a:schemeClr val="bg1"/>
              </a:solidFill>
              <a:latin typeface="Arial" panose="020B0604020202020204" pitchFamily="34" charset="0"/>
              <a:cs typeface="Arial" panose="020B0604020202020204" pitchFamily="34" charset="0"/>
            </a:endParaRPr>
          </a:p>
          <a:p>
            <a:pPr lvl="4" indent="-285750">
              <a:buFont typeface="Wingdings" panose="05000000000000000000" pitchFamily="2" charset="2"/>
              <a:buChar char="Ø"/>
              <a:defRPr/>
            </a:pPr>
            <a:r>
              <a:rPr lang="es-ES" b="1" dirty="0">
                <a:solidFill>
                  <a:schemeClr val="bg1"/>
                </a:solidFill>
                <a:latin typeface="Arial" panose="020B0604020202020204" pitchFamily="34" charset="0"/>
                <a:cs typeface="Arial" panose="020B0604020202020204" pitchFamily="34" charset="0"/>
              </a:rPr>
              <a:t>Personal </a:t>
            </a:r>
            <a:r>
              <a:rPr lang="es-ES" b="1" dirty="0" err="1">
                <a:solidFill>
                  <a:schemeClr val="bg1"/>
                </a:solidFill>
                <a:latin typeface="Arial" panose="020B0604020202020204" pitchFamily="34" charset="0"/>
                <a:cs typeface="Arial" panose="020B0604020202020204" pitchFamily="34" charset="0"/>
              </a:rPr>
              <a:t>access</a:t>
            </a:r>
            <a:endParaRPr lang="es-ES" b="1" dirty="0">
              <a:solidFill>
                <a:schemeClr val="bg1"/>
              </a:solidFill>
              <a:latin typeface="Arial" panose="020B0604020202020204" pitchFamily="34" charset="0"/>
              <a:cs typeface="Arial" panose="020B0604020202020204" pitchFamily="34" charset="0"/>
            </a:endParaRPr>
          </a:p>
          <a:p>
            <a:pPr marL="1771650" lvl="4" indent="0">
              <a:buFont typeface="Wingdings" panose="05000000000000000000" pitchFamily="2" charset="2"/>
              <a:buNone/>
              <a:defRPr/>
            </a:pPr>
            <a:r>
              <a:rPr lang="es-ES" b="1" dirty="0">
                <a:solidFill>
                  <a:schemeClr val="bg1"/>
                </a:solidFill>
                <a:latin typeface="Arial" panose="020B0604020202020204" pitchFamily="34" charset="0"/>
                <a:cs typeface="Arial" panose="020B0604020202020204" pitchFamily="34" charset="0"/>
              </a:rPr>
              <a:t>      	1. </a:t>
            </a:r>
            <a:r>
              <a:rPr lang="es-ES" b="1" dirty="0" err="1">
                <a:solidFill>
                  <a:schemeClr val="bg1"/>
                </a:solidFill>
                <a:latin typeface="Arial" panose="020B0604020202020204" pitchFamily="34" charset="0"/>
                <a:cs typeface="Arial" panose="020B0604020202020204" pitchFamily="34" charset="0"/>
              </a:rPr>
              <a:t>Courses</a:t>
            </a:r>
            <a:r>
              <a:rPr lang="es-ES" b="1" dirty="0">
                <a:solidFill>
                  <a:schemeClr val="bg1"/>
                </a:solidFill>
                <a:latin typeface="Arial" panose="020B0604020202020204" pitchFamily="34" charset="0"/>
                <a:cs typeface="Arial" panose="020B0604020202020204" pitchFamily="34" charset="0"/>
              </a:rPr>
              <a:t> </a:t>
            </a:r>
            <a:r>
              <a:rPr lang="es-ES" b="1" dirty="0" err="1">
                <a:solidFill>
                  <a:schemeClr val="bg1"/>
                </a:solidFill>
                <a:latin typeface="Arial" panose="020B0604020202020204" pitchFamily="34" charset="0"/>
                <a:cs typeface="Arial" panose="020B0604020202020204" pitchFamily="34" charset="0"/>
              </a:rPr>
              <a:t>enrolled</a:t>
            </a:r>
            <a:endParaRPr lang="es-ES" b="1" dirty="0">
              <a:solidFill>
                <a:schemeClr val="bg1"/>
              </a:solidFill>
              <a:latin typeface="Arial" panose="020B0604020202020204" pitchFamily="34" charset="0"/>
              <a:cs typeface="Arial" panose="020B0604020202020204" pitchFamily="34" charset="0"/>
            </a:endParaRPr>
          </a:p>
          <a:p>
            <a:pPr marL="1771650" lvl="4" indent="0">
              <a:buFont typeface="Wingdings" panose="05000000000000000000" pitchFamily="2" charset="2"/>
              <a:buNone/>
              <a:defRPr/>
            </a:pPr>
            <a:r>
              <a:rPr lang="es-ES" b="1" dirty="0">
                <a:solidFill>
                  <a:schemeClr val="bg1"/>
                </a:solidFill>
                <a:latin typeface="Arial" panose="020B0604020202020204" pitchFamily="34" charset="0"/>
                <a:cs typeface="Arial" panose="020B0604020202020204" pitchFamily="34" charset="0"/>
              </a:rPr>
              <a:t>		2. Schedule</a:t>
            </a:r>
          </a:p>
          <a:p>
            <a:pPr marL="1771650" lvl="4" indent="0">
              <a:buFont typeface="Wingdings" panose="05000000000000000000" pitchFamily="2" charset="2"/>
              <a:buNone/>
              <a:defRPr/>
            </a:pPr>
            <a:r>
              <a:rPr lang="es-ES" b="1" dirty="0">
                <a:solidFill>
                  <a:schemeClr val="bg1"/>
                </a:solidFill>
                <a:latin typeface="Arial" panose="020B0604020202020204" pitchFamily="34" charset="0"/>
                <a:cs typeface="Arial" panose="020B0604020202020204" pitchFamily="34" charset="0"/>
              </a:rPr>
              <a:t>		3. </a:t>
            </a:r>
            <a:r>
              <a:rPr lang="es-ES" b="1" dirty="0" err="1">
                <a:solidFill>
                  <a:schemeClr val="bg1"/>
                </a:solidFill>
                <a:latin typeface="Arial" panose="020B0604020202020204" pitchFamily="34" charset="0"/>
                <a:cs typeface="Arial" panose="020B0604020202020204" pitchFamily="34" charset="0"/>
              </a:rPr>
              <a:t>Blackboard</a:t>
            </a:r>
            <a:endParaRPr lang="es-ES" b="1" dirty="0">
              <a:solidFill>
                <a:schemeClr val="bg1"/>
              </a:solidFill>
              <a:latin typeface="Arial" panose="020B0604020202020204" pitchFamily="34" charset="0"/>
              <a:cs typeface="Arial" panose="020B0604020202020204" pitchFamily="34" charset="0"/>
            </a:endParaRPr>
          </a:p>
          <a:p>
            <a:pPr>
              <a:defRPr/>
            </a:pPr>
            <a:endParaRPr lang="es-E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08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3085" cy="6864235"/>
          </a:xfrm>
          <a:prstGeom prst="rect">
            <a:avLst/>
          </a:prstGeom>
        </p:spPr>
      </p:pic>
      <p:sp>
        <p:nvSpPr>
          <p:cNvPr id="6" name="CuadroTexto 5"/>
          <p:cNvSpPr txBox="1"/>
          <p:nvPr/>
        </p:nvSpPr>
        <p:spPr>
          <a:xfrm>
            <a:off x="324196" y="548640"/>
            <a:ext cx="6625244" cy="523220"/>
          </a:xfrm>
          <a:prstGeom prst="rect">
            <a:avLst/>
          </a:prstGeom>
          <a:noFill/>
        </p:spPr>
        <p:txBody>
          <a:bodyPr wrap="square" rtlCol="0">
            <a:spAutoFit/>
          </a:bodyPr>
          <a:lstStyle/>
          <a:p>
            <a:r>
              <a:rPr lang="es-ES" sz="2800" b="1" dirty="0">
                <a:solidFill>
                  <a:srgbClr val="003772"/>
                </a:solidFill>
                <a:latin typeface="Arial" panose="020B0604020202020204" pitchFamily="34" charset="0"/>
                <a:cs typeface="Arial" panose="020B0604020202020204" pitchFamily="34" charset="0"/>
              </a:rPr>
              <a:t>AULA VIRTUAL</a:t>
            </a:r>
          </a:p>
        </p:txBody>
      </p:sp>
      <p:sp>
        <p:nvSpPr>
          <p:cNvPr id="2" name="2 Marcador de contenido">
            <a:extLst>
              <a:ext uri="{FF2B5EF4-FFF2-40B4-BE49-F238E27FC236}">
                <a16:creationId xmlns:a16="http://schemas.microsoft.com/office/drawing/2014/main" id="{84E0433F-DC7F-CB4B-EB69-F1CD0E4C7C8C}"/>
              </a:ext>
            </a:extLst>
          </p:cNvPr>
          <p:cNvSpPr txBox="1">
            <a:spLocks/>
          </p:cNvSpPr>
          <p:nvPr/>
        </p:nvSpPr>
        <p:spPr>
          <a:xfrm>
            <a:off x="457200" y="1484313"/>
            <a:ext cx="8229600" cy="4383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defRPr/>
            </a:pPr>
            <a:r>
              <a:rPr lang="es-ES" dirty="0">
                <a:solidFill>
                  <a:srgbClr val="003772"/>
                </a:solidFill>
                <a:latin typeface="Arial" panose="020B0604020202020204" pitchFamily="34" charset="0"/>
                <a:cs typeface="Arial" panose="020B0604020202020204" pitchFamily="34" charset="0"/>
              </a:rPr>
              <a:t>	</a:t>
            </a:r>
          </a:p>
          <a:p>
            <a:pPr marL="0" indent="0">
              <a:buFont typeface="Wingdings" panose="05000000000000000000" pitchFamily="2" charset="2"/>
              <a:buNone/>
              <a:defRPr/>
            </a:pPr>
            <a:r>
              <a:rPr lang="en-US" sz="1800" dirty="0">
                <a:solidFill>
                  <a:srgbClr val="003772"/>
                </a:solidFill>
                <a:latin typeface="Arial" panose="020B0604020202020204" pitchFamily="34" charset="0"/>
                <a:cs typeface="Arial" panose="020B0604020202020204" pitchFamily="34" charset="0"/>
              </a:rPr>
              <a:t>	</a:t>
            </a:r>
            <a:r>
              <a:rPr lang="en-US" sz="1800" b="1" dirty="0">
                <a:solidFill>
                  <a:srgbClr val="003772"/>
                </a:solidFill>
                <a:latin typeface="Arial" panose="020B0604020202020204" pitchFamily="34" charset="0"/>
                <a:cs typeface="Arial" panose="020B0604020202020204" pitchFamily="34" charset="0"/>
              </a:rPr>
              <a:t>This is a virtual area where you can check the content of each registered course, such as exercises, exams, etc.</a:t>
            </a:r>
          </a:p>
          <a:p>
            <a:pPr marL="0" indent="0">
              <a:buFont typeface="Wingdings" panose="05000000000000000000" pitchFamily="2" charset="2"/>
              <a:buNone/>
              <a:defRPr/>
            </a:pPr>
            <a:endParaRPr lang="es-ES" sz="1800" b="1" dirty="0">
              <a:solidFill>
                <a:srgbClr val="003772"/>
              </a:solidFill>
              <a:latin typeface="Arial" panose="020B0604020202020204" pitchFamily="34" charset="0"/>
              <a:cs typeface="Arial" panose="020B0604020202020204" pitchFamily="34" charset="0"/>
            </a:endParaRPr>
          </a:p>
          <a:p>
            <a:pPr>
              <a:defRPr/>
            </a:pPr>
            <a:r>
              <a:rPr lang="en-US" sz="1800" b="1" dirty="0">
                <a:solidFill>
                  <a:srgbClr val="003772"/>
                </a:solidFill>
                <a:latin typeface="Arial" panose="020B0604020202020204" pitchFamily="34" charset="0"/>
                <a:cs typeface="Arial" panose="020B0604020202020204" pitchFamily="34" charset="0"/>
              </a:rPr>
              <a:t>You can access by using your username and password via the following path: </a:t>
            </a:r>
            <a:r>
              <a:rPr lang="es-ES" sz="1800" b="1" dirty="0">
                <a:solidFill>
                  <a:srgbClr val="00377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www.upo.es</a:t>
            </a:r>
            <a:r>
              <a:rPr lang="es-ES" sz="1800" b="1" dirty="0">
                <a:solidFill>
                  <a:srgbClr val="003772"/>
                </a:solidFill>
                <a:latin typeface="Arial" panose="020B0604020202020204" pitchFamily="34" charset="0"/>
                <a:cs typeface="Arial" panose="020B0604020202020204" pitchFamily="34" charset="0"/>
              </a:rPr>
              <a:t>  &gt;&gt; UPO Virtual  &gt;&gt; Aula virtual</a:t>
            </a:r>
          </a:p>
          <a:p>
            <a:pPr marL="0" indent="0">
              <a:buFont typeface="Wingdings" panose="05000000000000000000" pitchFamily="2" charset="2"/>
              <a:buNone/>
              <a:defRPr/>
            </a:pPr>
            <a:endParaRPr lang="es-ES" dirty="0">
              <a:solidFill>
                <a:srgbClr val="0037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57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3085" cy="6864235"/>
          </a:xfrm>
          <a:prstGeom prst="rect">
            <a:avLst/>
          </a:prstGeom>
        </p:spPr>
      </p:pic>
      <p:sp>
        <p:nvSpPr>
          <p:cNvPr id="6" name="CuadroTexto 5"/>
          <p:cNvSpPr txBox="1"/>
          <p:nvPr/>
        </p:nvSpPr>
        <p:spPr>
          <a:xfrm>
            <a:off x="324196" y="548640"/>
            <a:ext cx="6625244" cy="523220"/>
          </a:xfrm>
          <a:prstGeom prst="rect">
            <a:avLst/>
          </a:prstGeom>
          <a:noFill/>
        </p:spPr>
        <p:txBody>
          <a:bodyPr wrap="square" rtlCol="0">
            <a:spAutoFit/>
          </a:bodyPr>
          <a:lstStyle/>
          <a:p>
            <a:r>
              <a:rPr lang="es-ES" sz="2800" b="1" dirty="0">
                <a:solidFill>
                  <a:srgbClr val="003772"/>
                </a:solidFill>
                <a:latin typeface="Arial" panose="020B0604020202020204" pitchFamily="34" charset="0"/>
                <a:cs typeface="Arial" panose="020B0604020202020204" pitchFamily="34" charset="0"/>
              </a:rPr>
              <a:t>CERTIFICATE OF ATTENDANCE</a:t>
            </a:r>
          </a:p>
        </p:txBody>
      </p:sp>
      <p:sp>
        <p:nvSpPr>
          <p:cNvPr id="2" name="2 Marcador de contenido">
            <a:extLst>
              <a:ext uri="{FF2B5EF4-FFF2-40B4-BE49-F238E27FC236}">
                <a16:creationId xmlns:a16="http://schemas.microsoft.com/office/drawing/2014/main" id="{08816716-6B7A-5F0B-DA17-485FC3753697}"/>
              </a:ext>
            </a:extLst>
          </p:cNvPr>
          <p:cNvSpPr txBox="1">
            <a:spLocks/>
          </p:cNvSpPr>
          <p:nvPr/>
        </p:nvSpPr>
        <p:spPr>
          <a:xfrm>
            <a:off x="457200" y="1981200"/>
            <a:ext cx="8229600" cy="3886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 altLang="es-ES" sz="2400" b="1" dirty="0">
                <a:solidFill>
                  <a:srgbClr val="003772"/>
                </a:solidFill>
                <a:latin typeface="Arial" panose="020B0604020202020204" pitchFamily="34" charset="0"/>
                <a:cs typeface="Arial" panose="020B0604020202020204" pitchFamily="34" charset="0"/>
              </a:rPr>
              <a:t>IMPORTANT: </a:t>
            </a:r>
            <a:r>
              <a:rPr lang="es-ES" altLang="es-ES" sz="2400" b="1" dirty="0" err="1">
                <a:solidFill>
                  <a:srgbClr val="003772"/>
                </a:solidFill>
                <a:latin typeface="Arial" panose="020B0604020202020204" pitchFamily="34" charset="0"/>
                <a:cs typeface="Arial" panose="020B0604020202020204" pitchFamily="34" charset="0"/>
              </a:rPr>
              <a:t>The</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Certificate</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of</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Attendance</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will</a:t>
            </a:r>
            <a:r>
              <a:rPr lang="es-ES" altLang="es-ES" sz="2400" b="1" dirty="0">
                <a:solidFill>
                  <a:srgbClr val="003772"/>
                </a:solidFill>
                <a:latin typeface="Arial" panose="020B0604020202020204" pitchFamily="34" charset="0"/>
                <a:cs typeface="Arial" panose="020B0604020202020204" pitchFamily="34" charset="0"/>
              </a:rPr>
              <a:t> be </a:t>
            </a:r>
            <a:r>
              <a:rPr lang="es-ES" altLang="es-ES" sz="2400" b="1" dirty="0" err="1">
                <a:solidFill>
                  <a:srgbClr val="003772"/>
                </a:solidFill>
                <a:latin typeface="Arial" panose="020B0604020202020204" pitchFamily="34" charset="0"/>
                <a:cs typeface="Arial" panose="020B0604020202020204" pitchFamily="34" charset="0"/>
              </a:rPr>
              <a:t>signed</a:t>
            </a:r>
            <a:r>
              <a:rPr lang="es-ES" altLang="es-ES" sz="2400" b="1" dirty="0">
                <a:solidFill>
                  <a:srgbClr val="003772"/>
                </a:solidFill>
                <a:latin typeface="Arial" panose="020B0604020202020204" pitchFamily="34" charset="0"/>
                <a:cs typeface="Arial" panose="020B0604020202020204" pitchFamily="34" charset="0"/>
              </a:rPr>
              <a:t> at </a:t>
            </a:r>
            <a:r>
              <a:rPr lang="es-ES" altLang="es-ES" sz="2400" b="1" dirty="0" err="1">
                <a:solidFill>
                  <a:srgbClr val="003772"/>
                </a:solidFill>
                <a:latin typeface="Arial" panose="020B0604020202020204" pitchFamily="34" charset="0"/>
                <a:cs typeface="Arial" panose="020B0604020202020204" pitchFamily="34" charset="0"/>
              </a:rPr>
              <a:t>the</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end</a:t>
            </a:r>
            <a:r>
              <a:rPr lang="es-ES" altLang="es-ES" sz="2400" b="1" dirty="0">
                <a:solidFill>
                  <a:srgbClr val="003772"/>
                </a:solidFill>
                <a:latin typeface="Arial" panose="020B0604020202020204" pitchFamily="34" charset="0"/>
                <a:cs typeface="Arial" panose="020B0604020202020204" pitchFamily="34" charset="0"/>
              </a:rPr>
              <a:t> of </a:t>
            </a:r>
            <a:r>
              <a:rPr lang="es-ES" altLang="es-ES" sz="2400" b="1" dirty="0" err="1">
                <a:solidFill>
                  <a:srgbClr val="003772"/>
                </a:solidFill>
                <a:latin typeface="Arial" panose="020B0604020202020204" pitchFamily="34" charset="0"/>
                <a:cs typeface="Arial" panose="020B0604020202020204" pitchFamily="34" charset="0"/>
              </a:rPr>
              <a:t>your</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study</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period</a:t>
            </a:r>
            <a:r>
              <a:rPr lang="es-ES" altLang="es-ES" sz="2400" b="1" dirty="0">
                <a:solidFill>
                  <a:srgbClr val="003772"/>
                </a:solidFill>
                <a:latin typeface="Arial" panose="020B0604020202020204" pitchFamily="34" charset="0"/>
                <a:cs typeface="Arial" panose="020B0604020202020204" pitchFamily="34" charset="0"/>
              </a:rPr>
              <a:t> and </a:t>
            </a:r>
            <a:r>
              <a:rPr lang="es-ES" altLang="es-ES" sz="2400" b="1" dirty="0" err="1">
                <a:solidFill>
                  <a:srgbClr val="003772"/>
                </a:solidFill>
                <a:latin typeface="Arial" panose="020B0604020202020204" pitchFamily="34" charset="0"/>
                <a:cs typeface="Arial" panose="020B0604020202020204" pitchFamily="34" charset="0"/>
              </a:rPr>
              <a:t>will</a:t>
            </a:r>
            <a:r>
              <a:rPr lang="es-ES" altLang="es-ES" sz="2400" b="1" dirty="0">
                <a:solidFill>
                  <a:srgbClr val="003772"/>
                </a:solidFill>
                <a:latin typeface="Arial" panose="020B0604020202020204" pitchFamily="34" charset="0"/>
                <a:cs typeface="Arial" panose="020B0604020202020204" pitchFamily="34" charset="0"/>
              </a:rPr>
              <a:t> be </a:t>
            </a:r>
            <a:r>
              <a:rPr lang="es-ES" altLang="es-ES" sz="2400" b="1" u="sng" dirty="0" err="1">
                <a:solidFill>
                  <a:srgbClr val="003772"/>
                </a:solidFill>
                <a:latin typeface="Arial" panose="020B0604020202020204" pitchFamily="34" charset="0"/>
                <a:cs typeface="Arial" panose="020B0604020202020204" pitchFamily="34" charset="0"/>
              </a:rPr>
              <a:t>given</a:t>
            </a:r>
            <a:r>
              <a:rPr lang="es-ES" altLang="es-ES" sz="2400" b="1" u="sng" dirty="0">
                <a:solidFill>
                  <a:srgbClr val="003772"/>
                </a:solidFill>
                <a:latin typeface="Arial" panose="020B0604020202020204" pitchFamily="34" charset="0"/>
                <a:cs typeface="Arial" panose="020B0604020202020204" pitchFamily="34" charset="0"/>
              </a:rPr>
              <a:t> </a:t>
            </a:r>
            <a:r>
              <a:rPr lang="es-ES" altLang="es-ES" sz="2400" b="1" u="sng" dirty="0" err="1">
                <a:solidFill>
                  <a:srgbClr val="003772"/>
                </a:solidFill>
                <a:latin typeface="Arial" panose="020B0604020202020204" pitchFamily="34" charset="0"/>
                <a:cs typeface="Arial" panose="020B0604020202020204" pitchFamily="34" charset="0"/>
              </a:rPr>
              <a:t>only</a:t>
            </a:r>
            <a:r>
              <a:rPr lang="es-ES" altLang="es-ES" sz="2400" b="1" u="sng" dirty="0">
                <a:solidFill>
                  <a:srgbClr val="003772"/>
                </a:solidFill>
                <a:latin typeface="Arial" panose="020B0604020202020204" pitchFamily="34" charset="0"/>
                <a:cs typeface="Arial" panose="020B0604020202020204" pitchFamily="34" charset="0"/>
              </a:rPr>
              <a:t> to </a:t>
            </a:r>
            <a:r>
              <a:rPr lang="es-ES" altLang="es-ES" sz="2400" b="1" u="sng" dirty="0" err="1">
                <a:solidFill>
                  <a:srgbClr val="003772"/>
                </a:solidFill>
                <a:latin typeface="Arial" panose="020B0604020202020204" pitchFamily="34" charset="0"/>
                <a:cs typeface="Arial" panose="020B0604020202020204" pitchFamily="34" charset="0"/>
              </a:rPr>
              <a:t>the</a:t>
            </a:r>
            <a:r>
              <a:rPr lang="es-ES" altLang="es-ES" sz="2400" b="1" u="sng" dirty="0">
                <a:solidFill>
                  <a:srgbClr val="003772"/>
                </a:solidFill>
                <a:latin typeface="Arial" panose="020B0604020202020204" pitchFamily="34" charset="0"/>
                <a:cs typeface="Arial" panose="020B0604020202020204" pitchFamily="34" charset="0"/>
              </a:rPr>
              <a:t> </a:t>
            </a:r>
            <a:r>
              <a:rPr lang="es-ES" altLang="es-ES" sz="2400" b="1" u="sng" dirty="0" err="1">
                <a:solidFill>
                  <a:srgbClr val="003772"/>
                </a:solidFill>
                <a:latin typeface="Arial" panose="020B0604020202020204" pitchFamily="34" charset="0"/>
                <a:cs typeface="Arial" panose="020B0604020202020204" pitchFamily="34" charset="0"/>
              </a:rPr>
              <a:t>student</a:t>
            </a:r>
            <a:r>
              <a:rPr lang="es-ES" altLang="es-ES" sz="2400" b="1" u="sng" dirty="0">
                <a:solidFill>
                  <a:srgbClr val="003772"/>
                </a:solidFill>
                <a:latin typeface="Arial" panose="020B0604020202020204" pitchFamily="34" charset="0"/>
                <a:cs typeface="Arial" panose="020B0604020202020204" pitchFamily="34" charset="0"/>
              </a:rPr>
              <a:t> </a:t>
            </a:r>
            <a:r>
              <a:rPr lang="es-ES" altLang="es-ES" sz="2400" b="1" u="sng" dirty="0" err="1">
                <a:solidFill>
                  <a:srgbClr val="003772"/>
                </a:solidFill>
                <a:latin typeface="Arial" panose="020B0604020202020204" pitchFamily="34" charset="0"/>
                <a:cs typeface="Arial" panose="020B0604020202020204" pitchFamily="34" charset="0"/>
              </a:rPr>
              <a:t>concerned</a:t>
            </a:r>
            <a:r>
              <a:rPr lang="es-ES" altLang="es-ES" sz="2400" b="1" u="sng" dirty="0">
                <a:solidFill>
                  <a:srgbClr val="003772"/>
                </a:solidFill>
                <a:latin typeface="Arial" panose="020B0604020202020204" pitchFamily="34" charset="0"/>
                <a:cs typeface="Arial" panose="020B0604020202020204" pitchFamily="34" charset="0"/>
              </a:rPr>
              <a:t>.</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If</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you</a:t>
            </a:r>
            <a:r>
              <a:rPr lang="es-ES" altLang="es-ES" sz="2400" b="1" dirty="0">
                <a:solidFill>
                  <a:srgbClr val="003772"/>
                </a:solidFill>
                <a:latin typeface="Arial" panose="020B0604020202020204" pitchFamily="34" charset="0"/>
                <a:cs typeface="Arial" panose="020B0604020202020204" pitchFamily="34" charset="0"/>
              </a:rPr>
              <a:t> can </a:t>
            </a:r>
            <a:r>
              <a:rPr lang="es-ES" altLang="es-ES" sz="2400" b="1" dirty="0" err="1">
                <a:solidFill>
                  <a:srgbClr val="003772"/>
                </a:solidFill>
                <a:latin typeface="Arial" panose="020B0604020202020204" pitchFamily="34" charset="0"/>
                <a:cs typeface="Arial" panose="020B0604020202020204" pitchFamily="34" charset="0"/>
              </a:rPr>
              <a:t>not</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bring</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it</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by</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yourself</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the</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u="sng" dirty="0" err="1">
                <a:solidFill>
                  <a:srgbClr val="003772"/>
                </a:solidFill>
                <a:latin typeface="Arial" panose="020B0604020202020204" pitchFamily="34" charset="0"/>
                <a:cs typeface="Arial" panose="020B0604020202020204" pitchFamily="34" charset="0"/>
              </a:rPr>
              <a:t>departure</a:t>
            </a:r>
            <a:r>
              <a:rPr lang="es-ES" altLang="es-ES" sz="2400" b="1" u="sng" dirty="0">
                <a:solidFill>
                  <a:srgbClr val="003772"/>
                </a:solidFill>
                <a:latin typeface="Arial" panose="020B0604020202020204" pitchFamily="34" charset="0"/>
                <a:cs typeface="Arial" panose="020B0604020202020204" pitchFamily="34" charset="0"/>
              </a:rPr>
              <a:t> date</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will</a:t>
            </a:r>
            <a:r>
              <a:rPr lang="es-ES" altLang="es-ES" sz="2400" b="1" dirty="0">
                <a:solidFill>
                  <a:srgbClr val="003772"/>
                </a:solidFill>
                <a:latin typeface="Arial" panose="020B0604020202020204" pitchFamily="34" charset="0"/>
                <a:cs typeface="Arial" panose="020B0604020202020204" pitchFamily="34" charset="0"/>
              </a:rPr>
              <a:t> be </a:t>
            </a:r>
            <a:r>
              <a:rPr lang="es-ES" altLang="es-ES" sz="2400" b="1" dirty="0" err="1">
                <a:solidFill>
                  <a:srgbClr val="003772"/>
                </a:solidFill>
                <a:latin typeface="Arial" panose="020B0604020202020204" pitchFamily="34" charset="0"/>
                <a:cs typeface="Arial" panose="020B0604020202020204" pitchFamily="34" charset="0"/>
              </a:rPr>
              <a:t>that</a:t>
            </a:r>
            <a:r>
              <a:rPr lang="es-ES" altLang="es-ES" sz="2400" b="1" dirty="0">
                <a:solidFill>
                  <a:srgbClr val="003772"/>
                </a:solidFill>
                <a:latin typeface="Arial" panose="020B0604020202020204" pitchFamily="34" charset="0"/>
                <a:cs typeface="Arial" panose="020B0604020202020204" pitchFamily="34" charset="0"/>
              </a:rPr>
              <a:t> of </a:t>
            </a:r>
            <a:r>
              <a:rPr lang="es-ES" altLang="es-ES" sz="2400" b="1" dirty="0" err="1">
                <a:solidFill>
                  <a:srgbClr val="003772"/>
                </a:solidFill>
                <a:latin typeface="Arial" panose="020B0604020202020204" pitchFamily="34" charset="0"/>
                <a:cs typeface="Arial" panose="020B0604020202020204" pitchFamily="34" charset="0"/>
              </a:rPr>
              <a:t>the</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u="sng" dirty="0" err="1">
                <a:solidFill>
                  <a:srgbClr val="003772"/>
                </a:solidFill>
                <a:latin typeface="Arial" panose="020B0604020202020204" pitchFamily="34" charset="0"/>
                <a:cs typeface="Arial" panose="020B0604020202020204" pitchFamily="34" charset="0"/>
              </a:rPr>
              <a:t>last</a:t>
            </a:r>
            <a:r>
              <a:rPr lang="es-ES" altLang="es-ES" sz="2400" b="1" u="sng" dirty="0">
                <a:solidFill>
                  <a:srgbClr val="003772"/>
                </a:solidFill>
                <a:latin typeface="Arial" panose="020B0604020202020204" pitchFamily="34" charset="0"/>
                <a:cs typeface="Arial" panose="020B0604020202020204" pitchFamily="34" charset="0"/>
              </a:rPr>
              <a:t> </a:t>
            </a:r>
            <a:r>
              <a:rPr lang="es-ES" altLang="es-ES" sz="2400" b="1" u="sng" dirty="0" err="1">
                <a:solidFill>
                  <a:srgbClr val="003772"/>
                </a:solidFill>
                <a:latin typeface="Arial" panose="020B0604020202020204" pitchFamily="34" charset="0"/>
                <a:cs typeface="Arial" panose="020B0604020202020204" pitchFamily="34" charset="0"/>
              </a:rPr>
              <a:t>exam</a:t>
            </a:r>
            <a:r>
              <a:rPr lang="es-ES" altLang="es-ES" sz="2400" b="1" u="sng" dirty="0">
                <a:solidFill>
                  <a:srgbClr val="003772"/>
                </a:solidFill>
                <a:latin typeface="Arial" panose="020B0604020202020204" pitchFamily="34" charset="0"/>
                <a:cs typeface="Arial" panose="020B0604020202020204" pitchFamily="34" charset="0"/>
              </a:rPr>
              <a:t> done</a:t>
            </a:r>
            <a:r>
              <a:rPr lang="es-ES" altLang="es-ES" sz="2400" b="1" dirty="0">
                <a:solidFill>
                  <a:srgbClr val="003772"/>
                </a:solidFill>
                <a:latin typeface="Arial" panose="020B0604020202020204" pitchFamily="34" charset="0"/>
                <a:cs typeface="Arial" panose="020B0604020202020204" pitchFamily="34" charset="0"/>
              </a:rPr>
              <a:t>.</a:t>
            </a:r>
          </a:p>
          <a:p>
            <a:pPr>
              <a:defRPr/>
            </a:pPr>
            <a:endParaRPr lang="es-ES" altLang="es-ES" sz="2400" b="1" dirty="0">
              <a:solidFill>
                <a:srgbClr val="003772"/>
              </a:solidFill>
              <a:latin typeface="Arial" panose="020B0604020202020204" pitchFamily="34" charset="0"/>
              <a:cs typeface="Arial" panose="020B0604020202020204" pitchFamily="34" charset="0"/>
            </a:endParaRPr>
          </a:p>
          <a:p>
            <a:pPr marL="0" indent="0" algn="ctr">
              <a:buFont typeface="Wingdings" panose="05000000000000000000" pitchFamily="2" charset="2"/>
              <a:buNone/>
              <a:defRPr/>
            </a:pPr>
            <a:r>
              <a:rPr lang="es-ES" altLang="es-ES" sz="2400" b="1" dirty="0" err="1">
                <a:solidFill>
                  <a:srgbClr val="003772"/>
                </a:solidFill>
                <a:latin typeface="Arial" panose="020B0604020202020204" pitchFamily="34" charset="0"/>
                <a:cs typeface="Arial" panose="020B0604020202020204" pitchFamily="34" charset="0"/>
              </a:rPr>
              <a:t>Maximum</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dirty="0" err="1">
                <a:solidFill>
                  <a:srgbClr val="003772"/>
                </a:solidFill>
                <a:latin typeface="Arial" panose="020B0604020202020204" pitchFamily="34" charset="0"/>
                <a:cs typeface="Arial" panose="020B0604020202020204" pitchFamily="34" charset="0"/>
              </a:rPr>
              <a:t>departure</a:t>
            </a:r>
            <a:r>
              <a:rPr lang="es-ES" altLang="es-ES" sz="2400" b="1" dirty="0">
                <a:solidFill>
                  <a:srgbClr val="003772"/>
                </a:solidFill>
                <a:latin typeface="Arial" panose="020B0604020202020204" pitchFamily="34" charset="0"/>
                <a:cs typeface="Arial" panose="020B0604020202020204" pitchFamily="34" charset="0"/>
              </a:rPr>
              <a:t> date:</a:t>
            </a:r>
          </a:p>
          <a:p>
            <a:pPr marL="1828800" lvl="4" indent="0">
              <a:buFont typeface="Wingdings" panose="05000000000000000000" pitchFamily="2" charset="2"/>
              <a:buNone/>
              <a:defRPr/>
            </a:pPr>
            <a:endParaRPr lang="es-ES" altLang="es-ES" sz="2400" b="1" dirty="0">
              <a:solidFill>
                <a:srgbClr val="003772"/>
              </a:solidFill>
              <a:latin typeface="Arial" panose="020B0604020202020204" pitchFamily="34" charset="0"/>
              <a:cs typeface="Arial" panose="020B0604020202020204" pitchFamily="34" charset="0"/>
            </a:endParaRPr>
          </a:p>
          <a:p>
            <a:pPr marL="1828800" lvl="4" indent="0">
              <a:buFont typeface="Wingdings" panose="05000000000000000000" pitchFamily="2" charset="2"/>
              <a:buNone/>
              <a:defRPr/>
            </a:pPr>
            <a:r>
              <a:rPr lang="es-ES" altLang="es-ES" sz="2400" b="1" dirty="0">
                <a:solidFill>
                  <a:srgbClr val="003772"/>
                </a:solidFill>
                <a:latin typeface="Arial" panose="020B0604020202020204" pitchFamily="34" charset="0"/>
                <a:cs typeface="Arial" panose="020B0604020202020204" pitchFamily="34" charset="0"/>
              </a:rPr>
              <a:t>        FY AND SS:14th </a:t>
            </a:r>
            <a:r>
              <a:rPr lang="es-ES" altLang="es-ES" sz="2400" b="1" dirty="0" err="1">
                <a:solidFill>
                  <a:srgbClr val="003772"/>
                </a:solidFill>
                <a:latin typeface="Arial" panose="020B0604020202020204" pitchFamily="34" charset="0"/>
                <a:cs typeface="Arial" panose="020B0604020202020204" pitchFamily="34" charset="0"/>
              </a:rPr>
              <a:t>July</a:t>
            </a:r>
            <a:r>
              <a:rPr lang="es-ES" altLang="es-ES" sz="2400" b="1" dirty="0">
                <a:solidFill>
                  <a:srgbClr val="003772"/>
                </a:solidFill>
                <a:latin typeface="Arial" panose="020B0604020202020204" pitchFamily="34" charset="0"/>
                <a:cs typeface="Arial" panose="020B0604020202020204" pitchFamily="34" charset="0"/>
              </a:rPr>
              <a:t> 2026</a:t>
            </a:r>
            <a:endParaRPr lang="es-ES" altLang="es-ES" sz="2400" dirty="0">
              <a:solidFill>
                <a:srgbClr val="003772"/>
              </a:solidFill>
              <a:latin typeface="Arial" panose="020B0604020202020204" pitchFamily="34" charset="0"/>
              <a:cs typeface="Arial" panose="020B0604020202020204" pitchFamily="34" charset="0"/>
            </a:endParaRPr>
          </a:p>
          <a:p>
            <a:pPr>
              <a:defRPr/>
            </a:pPr>
            <a:endParaRPr lang="es-ES" sz="2400" dirty="0">
              <a:solidFill>
                <a:srgbClr val="0037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73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3085" cy="6864235"/>
          </a:xfrm>
          <a:prstGeom prst="rect">
            <a:avLst/>
          </a:prstGeom>
        </p:spPr>
      </p:pic>
      <p:sp>
        <p:nvSpPr>
          <p:cNvPr id="6" name="CuadroTexto 5"/>
          <p:cNvSpPr txBox="1"/>
          <p:nvPr/>
        </p:nvSpPr>
        <p:spPr>
          <a:xfrm>
            <a:off x="324196" y="548640"/>
            <a:ext cx="6625244" cy="523220"/>
          </a:xfrm>
          <a:prstGeom prst="rect">
            <a:avLst/>
          </a:prstGeom>
          <a:noFill/>
        </p:spPr>
        <p:txBody>
          <a:bodyPr wrap="square" rtlCol="0">
            <a:spAutoFit/>
          </a:bodyPr>
          <a:lstStyle/>
          <a:p>
            <a:r>
              <a:rPr lang="es-ES" sz="2800" b="1" dirty="0">
                <a:solidFill>
                  <a:srgbClr val="003772"/>
                </a:solidFill>
                <a:latin typeface="Arial" panose="020B0604020202020204" pitchFamily="34" charset="0"/>
                <a:cs typeface="Arial" panose="020B0604020202020204" pitchFamily="34" charset="0"/>
              </a:rPr>
              <a:t>LEARNING AGREEMENTS</a:t>
            </a:r>
          </a:p>
        </p:txBody>
      </p:sp>
      <p:sp>
        <p:nvSpPr>
          <p:cNvPr id="3" name="2 Marcador de contenido">
            <a:extLst>
              <a:ext uri="{FF2B5EF4-FFF2-40B4-BE49-F238E27FC236}">
                <a16:creationId xmlns:a16="http://schemas.microsoft.com/office/drawing/2014/main" id="{3572F870-65CB-A2C1-9A84-24D7D4B20672}"/>
              </a:ext>
            </a:extLst>
          </p:cNvPr>
          <p:cNvSpPr txBox="1">
            <a:spLocks/>
          </p:cNvSpPr>
          <p:nvPr/>
        </p:nvSpPr>
        <p:spPr>
          <a:xfrm>
            <a:off x="428017" y="1274227"/>
            <a:ext cx="10000034" cy="5373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ES" b="1" dirty="0">
                <a:solidFill>
                  <a:srgbClr val="003772"/>
                </a:solidFill>
                <a:latin typeface="Arial" panose="020B0604020202020204" pitchFamily="34" charset="0"/>
                <a:cs typeface="Arial" panose="020B0604020202020204" pitchFamily="34" charset="0"/>
              </a:rPr>
              <a:t>IMPORTANT: </a:t>
            </a:r>
            <a:r>
              <a:rPr lang="es-ES" b="1" dirty="0" err="1">
                <a:solidFill>
                  <a:srgbClr val="003772"/>
                </a:solidFill>
                <a:latin typeface="Arial" panose="020B0604020202020204" pitchFamily="34" charset="0"/>
                <a:cs typeface="Arial" panose="020B0604020202020204" pitchFamily="34" charset="0"/>
              </a:rPr>
              <a:t>You</a:t>
            </a:r>
            <a:r>
              <a:rPr lang="es-ES" b="1" dirty="0">
                <a:solidFill>
                  <a:srgbClr val="003772"/>
                </a:solidFill>
                <a:latin typeface="Arial" panose="020B0604020202020204" pitchFamily="34" charset="0"/>
                <a:cs typeface="Arial" panose="020B0604020202020204" pitchFamily="34" charset="0"/>
              </a:rPr>
              <a:t> can </a:t>
            </a:r>
            <a:r>
              <a:rPr lang="es-ES" b="1" dirty="0" err="1">
                <a:solidFill>
                  <a:srgbClr val="003772"/>
                </a:solidFill>
                <a:latin typeface="Arial" panose="020B0604020202020204" pitchFamily="34" charset="0"/>
                <a:cs typeface="Arial" panose="020B0604020202020204" pitchFamily="34" charset="0"/>
              </a:rPr>
              <a:t>send</a:t>
            </a:r>
            <a:r>
              <a:rPr lang="es-ES" b="1" dirty="0">
                <a:solidFill>
                  <a:srgbClr val="003772"/>
                </a:solidFill>
                <a:latin typeface="Arial" panose="020B0604020202020204" pitchFamily="34" charset="0"/>
                <a:cs typeface="Arial" panose="020B0604020202020204" pitchFamily="34" charset="0"/>
              </a:rPr>
              <a:t> </a:t>
            </a:r>
            <a:r>
              <a:rPr lang="es-ES" b="1" dirty="0" err="1">
                <a:solidFill>
                  <a:srgbClr val="003772"/>
                </a:solidFill>
                <a:latin typeface="Arial" panose="020B0604020202020204" pitchFamily="34" charset="0"/>
                <a:cs typeface="Arial" panose="020B0604020202020204" pitchFamily="34" charset="0"/>
              </a:rPr>
              <a:t>it</a:t>
            </a:r>
            <a:r>
              <a:rPr lang="es-ES" b="1" dirty="0">
                <a:solidFill>
                  <a:srgbClr val="003772"/>
                </a:solidFill>
                <a:latin typeface="Arial" panose="020B0604020202020204" pitchFamily="34" charset="0"/>
                <a:cs typeface="Arial" panose="020B0604020202020204" pitchFamily="34" charset="0"/>
              </a:rPr>
              <a:t> </a:t>
            </a:r>
            <a:r>
              <a:rPr lang="es-ES" b="1" dirty="0" err="1">
                <a:solidFill>
                  <a:srgbClr val="003772"/>
                </a:solidFill>
                <a:latin typeface="Arial" panose="020B0604020202020204" pitchFamily="34" charset="0"/>
                <a:cs typeface="Arial" panose="020B0604020202020204" pitchFamily="34" charset="0"/>
              </a:rPr>
              <a:t>by</a:t>
            </a:r>
            <a:r>
              <a:rPr lang="es-ES" b="1" dirty="0">
                <a:solidFill>
                  <a:srgbClr val="003772"/>
                </a:solidFill>
                <a:latin typeface="Arial" panose="020B0604020202020204" pitchFamily="34" charset="0"/>
                <a:cs typeface="Arial" panose="020B0604020202020204" pitchFamily="34" charset="0"/>
              </a:rPr>
              <a:t>:</a:t>
            </a:r>
          </a:p>
          <a:p>
            <a:pPr lvl="1">
              <a:defRPr/>
            </a:pPr>
            <a:r>
              <a:rPr lang="es-ES" sz="2800" b="1" dirty="0">
                <a:solidFill>
                  <a:srgbClr val="003772"/>
                </a:solidFill>
                <a:latin typeface="Arial" panose="020B0604020202020204" pitchFamily="34" charset="0"/>
                <a:cs typeface="Arial" panose="020B0604020202020204" pitchFamily="34" charset="0"/>
              </a:rPr>
              <a:t>OLA</a:t>
            </a:r>
          </a:p>
          <a:p>
            <a:pPr lvl="1">
              <a:defRPr/>
            </a:pPr>
            <a:r>
              <a:rPr lang="es-ES" sz="2800" b="1" dirty="0">
                <a:solidFill>
                  <a:srgbClr val="003772"/>
                </a:solidFill>
                <a:latin typeface="Arial" panose="020B0604020202020204" pitchFamily="34" charset="0"/>
                <a:cs typeface="Arial" panose="020B0604020202020204" pitchFamily="34" charset="0"/>
              </a:rPr>
              <a:t>TIKA</a:t>
            </a:r>
            <a:r>
              <a:rPr lang="es-ES" b="1" dirty="0">
                <a:solidFill>
                  <a:srgbClr val="003772"/>
                </a:solidFill>
                <a:latin typeface="Arial" panose="020B0604020202020204" pitchFamily="34" charset="0"/>
                <a:cs typeface="Arial" panose="020B0604020202020204" pitchFamily="34" charset="0"/>
              </a:rPr>
              <a:t> (</a:t>
            </a:r>
            <a:r>
              <a:rPr lang="es-ES" b="1" dirty="0" err="1">
                <a:solidFill>
                  <a:srgbClr val="003772"/>
                </a:solidFill>
                <a:latin typeface="Arial" panose="020B0604020202020204" pitchFamily="34" charset="0"/>
                <a:cs typeface="Arial" panose="020B0604020202020204" pitchFamily="34" charset="0"/>
              </a:rPr>
              <a:t>pdf</a:t>
            </a:r>
            <a:r>
              <a:rPr lang="es-ES" b="1" dirty="0">
                <a:solidFill>
                  <a:srgbClr val="003772"/>
                </a:solidFill>
                <a:latin typeface="Arial" panose="020B0604020202020204" pitchFamily="34" charset="0"/>
                <a:cs typeface="Arial" panose="020B0604020202020204" pitchFamily="34" charset="0"/>
              </a:rPr>
              <a:t>)</a:t>
            </a:r>
          </a:p>
          <a:p>
            <a:pPr marL="457200" lvl="1" indent="0">
              <a:buNone/>
              <a:defRPr/>
            </a:pPr>
            <a:endParaRPr lang="es-ES" b="1" dirty="0">
              <a:solidFill>
                <a:srgbClr val="003772"/>
              </a:solidFill>
              <a:latin typeface="Arial" panose="020B0604020202020204" pitchFamily="34" charset="0"/>
              <a:cs typeface="Arial" panose="020B0604020202020204" pitchFamily="34" charset="0"/>
            </a:endParaRPr>
          </a:p>
          <a:p>
            <a:pPr>
              <a:defRPr/>
            </a:pPr>
            <a:r>
              <a:rPr lang="es-ES" sz="2400" b="1" dirty="0" err="1">
                <a:solidFill>
                  <a:srgbClr val="003772"/>
                </a:solidFill>
                <a:latin typeface="Arial" panose="020B0604020202020204" pitchFamily="34" charset="0"/>
                <a:cs typeface="Arial" panose="020B0604020202020204" pitchFamily="34" charset="0"/>
              </a:rPr>
              <a:t>Before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sending</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your</a:t>
            </a:r>
            <a:r>
              <a:rPr lang="es-ES" sz="2400" b="1" dirty="0">
                <a:solidFill>
                  <a:srgbClr val="003772"/>
                </a:solidFill>
                <a:latin typeface="Arial" panose="020B0604020202020204" pitchFamily="34" charset="0"/>
                <a:cs typeface="Arial" panose="020B0604020202020204" pitchFamily="34" charset="0"/>
              </a:rPr>
              <a:t> L.A., </a:t>
            </a:r>
            <a:r>
              <a:rPr lang="es-ES" sz="2400" b="1" dirty="0" err="1">
                <a:solidFill>
                  <a:srgbClr val="003772"/>
                </a:solidFill>
                <a:latin typeface="Arial" panose="020B0604020202020204" pitchFamily="34" charset="0"/>
                <a:cs typeface="Arial" panose="020B0604020202020204" pitchFamily="34" charset="0"/>
              </a:rPr>
              <a:t>you</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must</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have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completed</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your</a:t>
            </a:r>
            <a:r>
              <a:rPr lang="es-ES" sz="2400" b="1" dirty="0">
                <a:solidFill>
                  <a:srgbClr val="003772"/>
                </a:solidFill>
                <a:latin typeface="Arial" panose="020B0604020202020204" pitchFamily="34" charset="0"/>
                <a:cs typeface="Arial" panose="020B0604020202020204" pitchFamily="34" charset="0"/>
              </a:rPr>
              <a:t> final </a:t>
            </a:r>
            <a:r>
              <a:rPr lang="es-ES" sz="2400" b="1" dirty="0" err="1">
                <a:solidFill>
                  <a:srgbClr val="003772"/>
                </a:solidFill>
                <a:latin typeface="Arial" panose="020B0604020202020204" pitchFamily="34" charset="0"/>
                <a:cs typeface="Arial" panose="020B0604020202020204" pitchFamily="34" charset="0"/>
              </a:rPr>
              <a:t>course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enrolment</a:t>
            </a:r>
            <a:r>
              <a:rPr lang="es-ES" sz="2400" b="1" dirty="0">
                <a:solidFill>
                  <a:srgbClr val="003772"/>
                </a:solidFill>
                <a:latin typeface="Arial" panose="020B0604020202020204" pitchFamily="34" charset="0"/>
                <a:cs typeface="Arial" panose="020B0604020202020204" pitchFamily="34" charset="0"/>
              </a:rPr>
              <a:t>. </a:t>
            </a:r>
          </a:p>
          <a:p>
            <a:pPr marL="0" indent="0">
              <a:buNone/>
              <a:defRPr/>
            </a:pPr>
            <a:endParaRPr lang="es-ES" sz="2400" b="1" dirty="0">
              <a:solidFill>
                <a:srgbClr val="003772"/>
              </a:solidFill>
              <a:latin typeface="Arial" panose="020B0604020202020204" pitchFamily="34" charset="0"/>
              <a:cs typeface="Arial" panose="020B0604020202020204" pitchFamily="34" charset="0"/>
            </a:endParaRPr>
          </a:p>
          <a:p>
            <a:pPr>
              <a:defRPr/>
            </a:pPr>
            <a:r>
              <a:rPr lang="es-ES" sz="2400" b="1" dirty="0" err="1">
                <a:solidFill>
                  <a:srgbClr val="003772"/>
                </a:solidFill>
                <a:latin typeface="Arial" panose="020B0604020202020204" pitchFamily="34" charset="0"/>
                <a:cs typeface="Arial" panose="020B0604020202020204" pitchFamily="34" charset="0"/>
              </a:rPr>
              <a:t>Any</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deadline</a:t>
            </a:r>
            <a:r>
              <a:rPr lang="es-ES" sz="2400" b="1" dirty="0">
                <a:solidFill>
                  <a:srgbClr val="003772"/>
                </a:solidFill>
                <a:latin typeface="Arial" panose="020B0604020202020204" pitchFamily="34" charset="0"/>
                <a:cs typeface="Arial" panose="020B0604020202020204" pitchFamily="34" charset="0"/>
              </a:rPr>
              <a:t> has </a:t>
            </a:r>
            <a:r>
              <a:rPr lang="es-ES" sz="2400" b="1" dirty="0" err="1">
                <a:solidFill>
                  <a:srgbClr val="003772"/>
                </a:solidFill>
                <a:latin typeface="Arial" panose="020B0604020202020204" pitchFamily="34" charset="0"/>
                <a:cs typeface="Arial" panose="020B0604020202020204" pitchFamily="34" charset="0"/>
              </a:rPr>
              <a:t>been</a:t>
            </a:r>
            <a:r>
              <a:rPr lang="es-ES" sz="2400" b="1" dirty="0">
                <a:solidFill>
                  <a:srgbClr val="003772"/>
                </a:solidFill>
                <a:latin typeface="Arial" panose="020B0604020202020204" pitchFamily="34" charset="0"/>
                <a:cs typeface="Arial" panose="020B0604020202020204" pitchFamily="34" charset="0"/>
              </a:rPr>
              <a:t> set so </a:t>
            </a:r>
            <a:r>
              <a:rPr lang="es-ES" sz="2400" b="1" dirty="0" err="1">
                <a:solidFill>
                  <a:srgbClr val="003772"/>
                </a:solidFill>
                <a:latin typeface="Arial" panose="020B0604020202020204" pitchFamily="34" charset="0"/>
                <a:cs typeface="Arial" panose="020B0604020202020204" pitchFamily="34" charset="0"/>
              </a:rPr>
              <a:t>you</a:t>
            </a:r>
            <a:r>
              <a:rPr lang="es-ES" sz="2400" b="1" dirty="0">
                <a:solidFill>
                  <a:srgbClr val="003772"/>
                </a:solidFill>
                <a:latin typeface="Arial" panose="020B0604020202020204" pitchFamily="34" charset="0"/>
                <a:cs typeface="Arial" panose="020B0604020202020204" pitchFamily="34" charset="0"/>
              </a:rPr>
              <a:t> can </a:t>
            </a:r>
            <a:r>
              <a:rPr lang="es-ES" sz="2400" b="1" dirty="0" err="1">
                <a:solidFill>
                  <a:srgbClr val="003772"/>
                </a:solidFill>
                <a:latin typeface="Arial" panose="020B0604020202020204" pitchFamily="34" charset="0"/>
                <a:cs typeface="Arial" panose="020B0604020202020204" pitchFamily="34" charset="0"/>
              </a:rPr>
              <a:t>send</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it</a:t>
            </a:r>
            <a:r>
              <a:rPr lang="es-ES" sz="2400" b="1" dirty="0">
                <a:solidFill>
                  <a:srgbClr val="003772"/>
                </a:solidFill>
                <a:latin typeface="Arial" panose="020B0604020202020204" pitchFamily="34" charset="0"/>
                <a:cs typeface="Arial" panose="020B0604020202020204" pitchFamily="34" charset="0"/>
              </a:rPr>
              <a:t> once </a:t>
            </a:r>
            <a:r>
              <a:rPr lang="es-ES" sz="2400" b="1" dirty="0" err="1">
                <a:solidFill>
                  <a:srgbClr val="003772"/>
                </a:solidFill>
                <a:latin typeface="Arial" panose="020B0604020202020204" pitchFamily="34" charset="0"/>
                <a:cs typeface="Arial" panose="020B0604020202020204" pitchFamily="34" charset="0"/>
              </a:rPr>
              <a:t>it</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is</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ready</a:t>
            </a:r>
            <a:r>
              <a:rPr lang="es-ES" sz="2400" b="1" dirty="0">
                <a:solidFill>
                  <a:srgbClr val="003772"/>
                </a:solidFill>
                <a:latin typeface="Arial" panose="020B0604020202020204" pitchFamily="34" charset="0"/>
                <a:cs typeface="Arial" panose="020B0604020202020204" pitchFamily="34" charset="0"/>
              </a:rPr>
              <a:t>.</a:t>
            </a:r>
          </a:p>
          <a:p>
            <a:pPr marL="0" indent="0">
              <a:buNone/>
              <a:defRPr/>
            </a:pPr>
            <a:endParaRPr lang="es-ES" sz="2400" b="1" dirty="0">
              <a:solidFill>
                <a:srgbClr val="003772"/>
              </a:solidFill>
              <a:latin typeface="Arial" panose="020B0604020202020204" pitchFamily="34" charset="0"/>
              <a:cs typeface="Arial" panose="020B0604020202020204" pitchFamily="34" charset="0"/>
            </a:endParaRPr>
          </a:p>
          <a:p>
            <a:pPr>
              <a:defRPr/>
            </a:pPr>
            <a:r>
              <a:rPr lang="es-ES" sz="2400" b="1" dirty="0" err="1">
                <a:solidFill>
                  <a:srgbClr val="003772"/>
                </a:solidFill>
                <a:latin typeface="Arial" panose="020B0604020202020204" pitchFamily="34" charset="0"/>
                <a:cs typeface="Arial" panose="020B0604020202020204" pitchFamily="34" charset="0"/>
              </a:rPr>
              <a:t>Before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signing</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your</a:t>
            </a:r>
            <a:r>
              <a:rPr lang="es-ES" sz="2400" b="1" dirty="0">
                <a:solidFill>
                  <a:srgbClr val="003772"/>
                </a:solidFill>
                <a:latin typeface="Arial" panose="020B0604020202020204" pitchFamily="34" charset="0"/>
                <a:cs typeface="Arial" panose="020B0604020202020204" pitchFamily="34" charset="0"/>
              </a:rPr>
              <a:t> L.A., </a:t>
            </a:r>
            <a:r>
              <a:rPr lang="es-ES" sz="2400" b="1" dirty="0" err="1">
                <a:solidFill>
                  <a:srgbClr val="003772"/>
                </a:solidFill>
                <a:latin typeface="Arial" panose="020B0604020202020204" pitchFamily="34" charset="0"/>
                <a:cs typeface="Arial" panose="020B0604020202020204" pitchFamily="34" charset="0"/>
              </a:rPr>
              <a:t>we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have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to</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check</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it</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carrefully</a:t>
            </a:r>
            <a:r>
              <a:rPr lang="es-ES" sz="2400" b="1" dirty="0">
                <a:solidFill>
                  <a:srgbClr val="003772"/>
                </a:solidFill>
                <a:latin typeface="Arial" panose="020B0604020202020204" pitchFamily="34" charset="0"/>
                <a:cs typeface="Arial" panose="020B0604020202020204" pitchFamily="34" charset="0"/>
              </a:rPr>
              <a:t> so </a:t>
            </a:r>
            <a:r>
              <a:rPr lang="es-ES" sz="2400" b="1" dirty="0" err="1">
                <a:solidFill>
                  <a:srgbClr val="003772"/>
                </a:solidFill>
                <a:latin typeface="Arial" panose="020B0604020202020204" pitchFamily="34" charset="0"/>
                <a:cs typeface="Arial" panose="020B0604020202020204" pitchFamily="34" charset="0"/>
              </a:rPr>
              <a:t>you</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will</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not</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receive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it</a:t>
            </a:r>
            <a:r>
              <a:rPr lang="es-ES" sz="2400" b="1" dirty="0">
                <a:solidFill>
                  <a:srgbClr val="003772"/>
                </a:solidFill>
                <a:latin typeface="Arial" panose="020B0604020202020204" pitchFamily="34" charset="0"/>
                <a:cs typeface="Arial" panose="020B0604020202020204" pitchFamily="34" charset="0"/>
              </a:rPr>
              <a:t> back </a:t>
            </a:r>
            <a:r>
              <a:rPr lang="es-ES" sz="2400" b="1" dirty="0" err="1">
                <a:solidFill>
                  <a:srgbClr val="003772"/>
                </a:solidFill>
                <a:latin typeface="Arial" panose="020B0604020202020204" pitchFamily="34" charset="0"/>
                <a:cs typeface="Arial" panose="020B0604020202020204" pitchFamily="34" charset="0"/>
              </a:rPr>
              <a:t>immediatly</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Due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to</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the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high</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amount</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of</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messages</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we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receive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during</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this</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period</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the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signature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will</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take</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longer</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than</a:t>
            </a:r>
            <a:r>
              <a:rPr lang="es-ES" sz="2400" b="1" dirty="0">
                <a:solidFill>
                  <a:srgbClr val="003772"/>
                </a:solidFill>
                <a:latin typeface="Arial" panose="020B0604020202020204" pitchFamily="34" charset="0"/>
                <a:cs typeface="Arial" panose="020B0604020202020204" pitchFamily="34" charset="0"/>
              </a:rPr>
              <a:t> </a:t>
            </a:r>
            <a:r>
              <a:rPr lang="es-ES" sz="2400" b="1" dirty="0" err="1">
                <a:solidFill>
                  <a:srgbClr val="003772"/>
                </a:solidFill>
                <a:latin typeface="Arial" panose="020B0604020202020204" pitchFamily="34" charset="0"/>
                <a:cs typeface="Arial" panose="020B0604020202020204" pitchFamily="34" charset="0"/>
              </a:rPr>
              <a:t>desired</a:t>
            </a:r>
            <a:r>
              <a:rPr lang="es-ES" sz="2400" b="1" dirty="0">
                <a:solidFill>
                  <a:srgbClr val="003772"/>
                </a:solidFill>
                <a:latin typeface="Arial" panose="020B0604020202020204" pitchFamily="34" charset="0"/>
                <a:cs typeface="Arial" panose="020B0604020202020204" pitchFamily="34" charset="0"/>
              </a:rPr>
              <a:t>. </a:t>
            </a:r>
          </a:p>
          <a:p>
            <a:pPr marL="0" indent="0">
              <a:buFont typeface="Wingdings" panose="05000000000000000000" pitchFamily="2" charset="2"/>
              <a:buNone/>
              <a:defRPr/>
            </a:pPr>
            <a:endParaRPr lang="es-ES" altLang="es-ES" sz="2000" b="1" dirty="0">
              <a:solidFill>
                <a:srgbClr val="0037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66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uadroTexto 4"/>
          <p:cNvSpPr txBox="1"/>
          <p:nvPr/>
        </p:nvSpPr>
        <p:spPr>
          <a:xfrm>
            <a:off x="0" y="609263"/>
            <a:ext cx="9108488" cy="892552"/>
          </a:xfrm>
          <a:prstGeom prst="rect">
            <a:avLst/>
          </a:prstGeom>
          <a:noFill/>
        </p:spPr>
        <p:txBody>
          <a:bodyPr wrap="square" rtlCol="0">
            <a:spAutoFit/>
          </a:bodyPr>
          <a:lstStyle/>
          <a:p>
            <a:pPr>
              <a:defRPr/>
            </a:pPr>
            <a:r>
              <a:rPr lang="es-ES" altLang="es-ES" sz="2400" b="1" dirty="0">
                <a:solidFill>
                  <a:schemeClr val="bg1"/>
                </a:solidFill>
                <a:latin typeface="Arial" panose="020B0604020202020204" pitchFamily="34" charset="0"/>
                <a:cs typeface="Arial" panose="020B0604020202020204" pitchFamily="34" charset="0"/>
              </a:rPr>
              <a:t>INSCRIPTION AS RESIDENT</a:t>
            </a:r>
            <a:endParaRPr lang="es-ES" altLang="es-ES" sz="3200" b="1" i="1" dirty="0">
              <a:solidFill>
                <a:schemeClr val="bg1"/>
              </a:solidFill>
              <a:latin typeface="Arial" panose="020B0604020202020204" pitchFamily="34" charset="0"/>
              <a:cs typeface="Arial" panose="020B0604020202020204" pitchFamily="34" charset="0"/>
            </a:endParaRPr>
          </a:p>
          <a:p>
            <a:pPr eaLnBrk="1" hangingPunct="1">
              <a:defRPr/>
            </a:pPr>
            <a:r>
              <a:rPr lang="es-ES" altLang="es-ES" sz="2800" b="1" dirty="0">
                <a:solidFill>
                  <a:schemeClr val="bg1"/>
                </a:solidFill>
                <a:latin typeface="Arial" panose="020B0604020202020204" pitchFamily="34" charset="0"/>
                <a:cs typeface="Arial" panose="020B0604020202020204" pitchFamily="34" charset="0"/>
              </a:rPr>
              <a:t> </a:t>
            </a:r>
          </a:p>
        </p:txBody>
      </p:sp>
      <p:sp>
        <p:nvSpPr>
          <p:cNvPr id="7" name="Text Box 6">
            <a:extLst>
              <a:ext uri="{FF2B5EF4-FFF2-40B4-BE49-F238E27FC236}">
                <a16:creationId xmlns:a16="http://schemas.microsoft.com/office/drawing/2014/main" id="{E5352D75-5B99-AF2C-EDFB-0317C1FB19BA}"/>
              </a:ext>
            </a:extLst>
          </p:cNvPr>
          <p:cNvSpPr txBox="1">
            <a:spLocks noChangeArrowheads="1"/>
          </p:cNvSpPr>
          <p:nvPr/>
        </p:nvSpPr>
        <p:spPr bwMode="auto">
          <a:xfrm>
            <a:off x="838200" y="1444260"/>
            <a:ext cx="10112634" cy="292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lnSpc>
                <a:spcPct val="150000"/>
              </a:lnSpc>
              <a:spcBef>
                <a:spcPct val="50000"/>
              </a:spcBef>
              <a:buClrTx/>
              <a:buSzTx/>
              <a:buFontTx/>
              <a:buChar char="•"/>
            </a:pPr>
            <a:r>
              <a:rPr lang="es-ES" altLang="es-ES" sz="1600" dirty="0">
                <a:solidFill>
                  <a:schemeClr val="bg1"/>
                </a:solidFill>
              </a:rPr>
              <a:t> </a:t>
            </a:r>
            <a:r>
              <a:rPr lang="es-ES" altLang="es-ES" sz="1600" i="1" dirty="0">
                <a:solidFill>
                  <a:schemeClr val="bg1"/>
                </a:solidFill>
              </a:rPr>
              <a:t>Hand in </a:t>
            </a:r>
            <a:r>
              <a:rPr lang="es-ES" altLang="es-ES" sz="1600" i="1" dirty="0" err="1">
                <a:solidFill>
                  <a:schemeClr val="bg1"/>
                </a:solidFill>
              </a:rPr>
              <a:t>the</a:t>
            </a:r>
            <a:r>
              <a:rPr lang="es-ES" altLang="es-ES" sz="1600" i="1" dirty="0">
                <a:solidFill>
                  <a:schemeClr val="bg1"/>
                </a:solidFill>
              </a:rPr>
              <a:t> </a:t>
            </a:r>
            <a:r>
              <a:rPr lang="es-ES" altLang="es-ES" sz="1600" i="1" dirty="0" err="1">
                <a:solidFill>
                  <a:schemeClr val="bg1"/>
                </a:solidFill>
              </a:rPr>
              <a:t>application</a:t>
            </a:r>
            <a:r>
              <a:rPr lang="es-ES" altLang="es-ES" sz="1600" i="1" dirty="0">
                <a:solidFill>
                  <a:schemeClr val="bg1"/>
                </a:solidFill>
              </a:rPr>
              <a:t> at </a:t>
            </a:r>
            <a:r>
              <a:rPr lang="es-ES" altLang="es-ES" sz="1600" i="1" dirty="0" err="1">
                <a:solidFill>
                  <a:schemeClr val="bg1"/>
                </a:solidFill>
              </a:rPr>
              <a:t>the</a:t>
            </a:r>
            <a:r>
              <a:rPr lang="es-ES" altLang="es-ES" sz="1600" i="1" dirty="0">
                <a:solidFill>
                  <a:schemeClr val="bg1"/>
                </a:solidFill>
              </a:rPr>
              <a:t> Oficina de Extranjería (Office </a:t>
            </a:r>
            <a:r>
              <a:rPr lang="es-ES" altLang="es-ES" sz="1600" i="1" dirty="0" err="1">
                <a:solidFill>
                  <a:schemeClr val="bg1"/>
                </a:solidFill>
              </a:rPr>
              <a:t>responsible</a:t>
            </a:r>
            <a:r>
              <a:rPr lang="es-ES" altLang="es-ES" sz="1600" i="1" dirty="0">
                <a:solidFill>
                  <a:schemeClr val="bg1"/>
                </a:solidFill>
              </a:rPr>
              <a:t> </a:t>
            </a:r>
            <a:r>
              <a:rPr lang="es-ES" altLang="es-ES" sz="1600" i="1" dirty="0" err="1">
                <a:solidFill>
                  <a:schemeClr val="bg1"/>
                </a:solidFill>
              </a:rPr>
              <a:t>for</a:t>
            </a:r>
            <a:r>
              <a:rPr lang="es-ES" altLang="es-ES" sz="1600" i="1" dirty="0">
                <a:solidFill>
                  <a:schemeClr val="bg1"/>
                </a:solidFill>
              </a:rPr>
              <a:t> </a:t>
            </a:r>
            <a:r>
              <a:rPr lang="es-ES" altLang="es-ES" sz="1600" i="1" dirty="0" err="1">
                <a:solidFill>
                  <a:schemeClr val="bg1"/>
                </a:solidFill>
              </a:rPr>
              <a:t>foreigners</a:t>
            </a:r>
            <a:r>
              <a:rPr lang="es-ES" altLang="es-ES" sz="1600" i="1" dirty="0">
                <a:solidFill>
                  <a:schemeClr val="bg1"/>
                </a:solidFill>
              </a:rPr>
              <a:t> at Plaza de España) </a:t>
            </a:r>
            <a:r>
              <a:rPr lang="es-ES" altLang="es-ES" sz="1600" i="1" dirty="0" err="1">
                <a:solidFill>
                  <a:schemeClr val="bg1"/>
                </a:solidFill>
              </a:rPr>
              <a:t>or</a:t>
            </a:r>
            <a:r>
              <a:rPr lang="es-ES" altLang="es-ES" sz="1600" i="1" dirty="0">
                <a:solidFill>
                  <a:schemeClr val="bg1"/>
                </a:solidFill>
              </a:rPr>
              <a:t> at </a:t>
            </a:r>
            <a:r>
              <a:rPr lang="es-ES" altLang="es-ES" sz="1600" i="1" dirty="0" err="1">
                <a:solidFill>
                  <a:schemeClr val="bg1"/>
                </a:solidFill>
              </a:rPr>
              <a:t>the</a:t>
            </a:r>
            <a:r>
              <a:rPr lang="es-ES" altLang="es-ES" sz="1600" i="1" dirty="0">
                <a:solidFill>
                  <a:schemeClr val="bg1"/>
                </a:solidFill>
              </a:rPr>
              <a:t> </a:t>
            </a:r>
            <a:r>
              <a:rPr lang="es-ES" altLang="es-ES" sz="1600" i="1" dirty="0" err="1">
                <a:solidFill>
                  <a:schemeClr val="bg1"/>
                </a:solidFill>
              </a:rPr>
              <a:t>relevant</a:t>
            </a:r>
            <a:r>
              <a:rPr lang="es-ES" altLang="es-ES" sz="1600" i="1" dirty="0">
                <a:solidFill>
                  <a:schemeClr val="bg1"/>
                </a:solidFill>
              </a:rPr>
              <a:t> Comisaría (</a:t>
            </a:r>
            <a:r>
              <a:rPr lang="es-ES" altLang="es-ES" sz="1600" i="1" dirty="0" err="1">
                <a:solidFill>
                  <a:schemeClr val="bg1"/>
                </a:solidFill>
              </a:rPr>
              <a:t>Police</a:t>
            </a:r>
            <a:r>
              <a:rPr lang="es-ES" altLang="es-ES" sz="1600" i="1" dirty="0">
                <a:solidFill>
                  <a:schemeClr val="bg1"/>
                </a:solidFill>
              </a:rPr>
              <a:t> </a:t>
            </a:r>
            <a:r>
              <a:rPr lang="es-ES" altLang="es-ES" sz="1600" i="1" dirty="0" err="1">
                <a:solidFill>
                  <a:schemeClr val="bg1"/>
                </a:solidFill>
              </a:rPr>
              <a:t>Station</a:t>
            </a:r>
            <a:r>
              <a:rPr lang="es-ES" altLang="es-ES" sz="1600" i="1" dirty="0">
                <a:solidFill>
                  <a:schemeClr val="bg1"/>
                </a:solidFill>
              </a:rPr>
              <a:t>)</a:t>
            </a:r>
          </a:p>
          <a:p>
            <a:pPr algn="just" eaLnBrk="1" hangingPunct="1">
              <a:lnSpc>
                <a:spcPct val="150000"/>
              </a:lnSpc>
              <a:spcBef>
                <a:spcPct val="50000"/>
              </a:spcBef>
              <a:buClrTx/>
              <a:buSzTx/>
              <a:buFontTx/>
              <a:buChar char="•"/>
            </a:pPr>
            <a:r>
              <a:rPr lang="es-ES" altLang="es-ES" sz="1600" i="1" dirty="0" err="1">
                <a:solidFill>
                  <a:schemeClr val="bg1"/>
                </a:solidFill>
              </a:rPr>
              <a:t>Documents</a:t>
            </a:r>
            <a:r>
              <a:rPr lang="es-ES" altLang="es-ES" sz="1600" i="1" dirty="0">
                <a:solidFill>
                  <a:schemeClr val="bg1"/>
                </a:solidFill>
              </a:rPr>
              <a:t> </a:t>
            </a:r>
            <a:r>
              <a:rPr lang="es-ES" altLang="es-ES" sz="1600" i="1" dirty="0" err="1">
                <a:solidFill>
                  <a:schemeClr val="bg1"/>
                </a:solidFill>
              </a:rPr>
              <a:t>needed</a:t>
            </a:r>
            <a:r>
              <a:rPr lang="es-ES" altLang="es-ES" sz="1600" i="1" dirty="0">
                <a:solidFill>
                  <a:schemeClr val="bg1"/>
                </a:solidFill>
              </a:rPr>
              <a:t>: </a:t>
            </a:r>
            <a:r>
              <a:rPr lang="es-ES" altLang="es-ES" sz="1600" i="1" dirty="0" err="1">
                <a:solidFill>
                  <a:schemeClr val="bg1"/>
                </a:solidFill>
              </a:rPr>
              <a:t>passport</a:t>
            </a:r>
            <a:r>
              <a:rPr lang="es-ES" altLang="es-ES" sz="1600" i="1" dirty="0">
                <a:solidFill>
                  <a:schemeClr val="bg1"/>
                </a:solidFill>
              </a:rPr>
              <a:t> </a:t>
            </a:r>
            <a:r>
              <a:rPr lang="es-ES" altLang="es-ES" sz="1600" i="1" dirty="0" err="1">
                <a:solidFill>
                  <a:schemeClr val="bg1"/>
                </a:solidFill>
              </a:rPr>
              <a:t>or</a:t>
            </a:r>
            <a:r>
              <a:rPr lang="es-ES" altLang="es-ES" sz="1600" i="1" dirty="0">
                <a:solidFill>
                  <a:schemeClr val="bg1"/>
                </a:solidFill>
              </a:rPr>
              <a:t> </a:t>
            </a:r>
            <a:r>
              <a:rPr lang="es-ES" altLang="es-ES" sz="1600" i="1" dirty="0" err="1">
                <a:solidFill>
                  <a:schemeClr val="bg1"/>
                </a:solidFill>
              </a:rPr>
              <a:t>national</a:t>
            </a:r>
            <a:r>
              <a:rPr lang="es-ES" altLang="es-ES" sz="1600" i="1" dirty="0">
                <a:solidFill>
                  <a:schemeClr val="bg1"/>
                </a:solidFill>
              </a:rPr>
              <a:t> </a:t>
            </a:r>
            <a:r>
              <a:rPr lang="es-ES" altLang="es-ES" sz="1600" i="1" dirty="0" err="1">
                <a:solidFill>
                  <a:schemeClr val="bg1"/>
                </a:solidFill>
              </a:rPr>
              <a:t>identity</a:t>
            </a:r>
            <a:r>
              <a:rPr lang="es-ES" altLang="es-ES" sz="1600" i="1" dirty="0">
                <a:solidFill>
                  <a:schemeClr val="bg1"/>
                </a:solidFill>
              </a:rPr>
              <a:t> </a:t>
            </a:r>
            <a:r>
              <a:rPr lang="es-ES" altLang="es-ES" sz="1600" i="1" dirty="0" err="1">
                <a:solidFill>
                  <a:schemeClr val="bg1"/>
                </a:solidFill>
              </a:rPr>
              <a:t>card</a:t>
            </a:r>
            <a:r>
              <a:rPr lang="es-ES" altLang="es-ES" sz="1600" i="1" dirty="0">
                <a:solidFill>
                  <a:schemeClr val="bg1"/>
                </a:solidFill>
              </a:rPr>
              <a:t>, </a:t>
            </a:r>
            <a:r>
              <a:rPr lang="es-ES" altLang="es-ES" sz="1600" i="1" dirty="0" err="1">
                <a:solidFill>
                  <a:schemeClr val="bg1"/>
                </a:solidFill>
              </a:rPr>
              <a:t>application</a:t>
            </a:r>
            <a:r>
              <a:rPr lang="es-ES" altLang="es-ES" sz="1600" i="1" dirty="0">
                <a:solidFill>
                  <a:schemeClr val="bg1"/>
                </a:solidFill>
              </a:rPr>
              <a:t> </a:t>
            </a:r>
            <a:r>
              <a:rPr lang="es-ES" altLang="es-ES" sz="1600" i="1" dirty="0" err="1">
                <a:solidFill>
                  <a:schemeClr val="bg1"/>
                </a:solidFill>
              </a:rPr>
              <a:t>form</a:t>
            </a:r>
            <a:r>
              <a:rPr lang="es-ES" altLang="es-ES" sz="1600" i="1" dirty="0">
                <a:solidFill>
                  <a:schemeClr val="bg1"/>
                </a:solidFill>
              </a:rPr>
              <a:t>, </a:t>
            </a:r>
            <a:r>
              <a:rPr lang="es-ES" altLang="es-ES" sz="1600" i="1" dirty="0" err="1">
                <a:solidFill>
                  <a:schemeClr val="bg1"/>
                </a:solidFill>
              </a:rPr>
              <a:t>European</a:t>
            </a:r>
            <a:r>
              <a:rPr lang="es-ES" altLang="es-ES" sz="1600" i="1" dirty="0">
                <a:solidFill>
                  <a:schemeClr val="bg1"/>
                </a:solidFill>
              </a:rPr>
              <a:t> </a:t>
            </a:r>
            <a:r>
              <a:rPr lang="es-ES" altLang="es-ES" sz="1600" i="1" dirty="0" err="1">
                <a:solidFill>
                  <a:schemeClr val="bg1"/>
                </a:solidFill>
              </a:rPr>
              <a:t>Health</a:t>
            </a:r>
            <a:r>
              <a:rPr lang="es-ES" altLang="es-ES" sz="1600" i="1" dirty="0">
                <a:solidFill>
                  <a:schemeClr val="bg1"/>
                </a:solidFill>
              </a:rPr>
              <a:t> </a:t>
            </a:r>
            <a:r>
              <a:rPr lang="es-ES" altLang="es-ES" sz="1600" i="1" dirty="0" err="1">
                <a:solidFill>
                  <a:schemeClr val="bg1"/>
                </a:solidFill>
              </a:rPr>
              <a:t>Insurance</a:t>
            </a:r>
            <a:r>
              <a:rPr lang="es-ES" altLang="es-ES" sz="1600" i="1" dirty="0">
                <a:solidFill>
                  <a:schemeClr val="bg1"/>
                </a:solidFill>
              </a:rPr>
              <a:t> </a:t>
            </a:r>
            <a:r>
              <a:rPr lang="es-ES" altLang="es-ES" sz="1600" i="1" dirty="0" err="1">
                <a:solidFill>
                  <a:schemeClr val="bg1"/>
                </a:solidFill>
              </a:rPr>
              <a:t>Card</a:t>
            </a:r>
            <a:r>
              <a:rPr lang="es-ES" altLang="es-ES" sz="1600" i="1" dirty="0">
                <a:solidFill>
                  <a:schemeClr val="bg1"/>
                </a:solidFill>
              </a:rPr>
              <a:t> and a </a:t>
            </a:r>
            <a:r>
              <a:rPr lang="es-ES" altLang="es-ES" sz="1600" i="1" dirty="0" err="1">
                <a:solidFill>
                  <a:schemeClr val="bg1"/>
                </a:solidFill>
              </a:rPr>
              <a:t>certificate</a:t>
            </a:r>
            <a:r>
              <a:rPr lang="es-ES" altLang="es-ES" sz="1600" i="1" dirty="0">
                <a:solidFill>
                  <a:schemeClr val="bg1"/>
                </a:solidFill>
              </a:rPr>
              <a:t> </a:t>
            </a:r>
            <a:r>
              <a:rPr lang="es-ES" altLang="es-ES" sz="1600" i="1" dirty="0" err="1">
                <a:solidFill>
                  <a:schemeClr val="bg1"/>
                </a:solidFill>
              </a:rPr>
              <a:t>proving</a:t>
            </a:r>
            <a:r>
              <a:rPr lang="es-ES" altLang="es-ES" sz="1600" i="1" dirty="0">
                <a:solidFill>
                  <a:schemeClr val="bg1"/>
                </a:solidFill>
              </a:rPr>
              <a:t> </a:t>
            </a:r>
            <a:r>
              <a:rPr lang="es-ES" altLang="es-ES" sz="1600" i="1" dirty="0" err="1">
                <a:solidFill>
                  <a:schemeClr val="bg1"/>
                </a:solidFill>
              </a:rPr>
              <a:t>you</a:t>
            </a:r>
            <a:r>
              <a:rPr lang="es-ES" altLang="es-ES" sz="1600" i="1" dirty="0">
                <a:solidFill>
                  <a:schemeClr val="bg1"/>
                </a:solidFill>
              </a:rPr>
              <a:t> are Erasmus </a:t>
            </a:r>
            <a:r>
              <a:rPr lang="es-ES" altLang="es-ES" sz="1600" i="1" dirty="0" err="1">
                <a:solidFill>
                  <a:schemeClr val="bg1"/>
                </a:solidFill>
              </a:rPr>
              <a:t>student</a:t>
            </a:r>
            <a:endParaRPr lang="es-ES" altLang="es-ES" sz="1600" i="1" dirty="0">
              <a:solidFill>
                <a:schemeClr val="bg1"/>
              </a:solidFill>
            </a:endParaRPr>
          </a:p>
          <a:p>
            <a:pPr algn="just" eaLnBrk="1" hangingPunct="1">
              <a:lnSpc>
                <a:spcPct val="150000"/>
              </a:lnSpc>
              <a:spcBef>
                <a:spcPct val="50000"/>
              </a:spcBef>
              <a:buClrTx/>
              <a:buSzTx/>
              <a:buFontTx/>
              <a:buChar char="•"/>
            </a:pPr>
            <a:r>
              <a:rPr lang="es-ES" altLang="es-ES" sz="1600" i="1" dirty="0" err="1">
                <a:solidFill>
                  <a:schemeClr val="bg1"/>
                </a:solidFill>
              </a:rPr>
              <a:t>The</a:t>
            </a:r>
            <a:r>
              <a:rPr lang="es-ES" altLang="es-ES" sz="1600" i="1" dirty="0">
                <a:solidFill>
                  <a:schemeClr val="bg1"/>
                </a:solidFill>
              </a:rPr>
              <a:t> </a:t>
            </a:r>
            <a:r>
              <a:rPr lang="es-ES" altLang="es-ES" sz="1600" i="1" dirty="0" err="1">
                <a:solidFill>
                  <a:schemeClr val="bg1"/>
                </a:solidFill>
              </a:rPr>
              <a:t>application</a:t>
            </a:r>
            <a:r>
              <a:rPr lang="es-ES" altLang="es-ES" sz="1600" i="1" dirty="0">
                <a:solidFill>
                  <a:schemeClr val="bg1"/>
                </a:solidFill>
              </a:rPr>
              <a:t> </a:t>
            </a:r>
            <a:r>
              <a:rPr lang="es-ES" altLang="es-ES" sz="1600" i="1" dirty="0" err="1">
                <a:solidFill>
                  <a:schemeClr val="bg1"/>
                </a:solidFill>
              </a:rPr>
              <a:t>form</a:t>
            </a:r>
            <a:r>
              <a:rPr lang="es-ES" altLang="es-ES" sz="1600" i="1" dirty="0">
                <a:solidFill>
                  <a:schemeClr val="bg1"/>
                </a:solidFill>
              </a:rPr>
              <a:t> </a:t>
            </a:r>
            <a:r>
              <a:rPr lang="es-ES" altLang="es-ES" sz="1600" i="1" dirty="0" err="1">
                <a:solidFill>
                  <a:schemeClr val="bg1"/>
                </a:solidFill>
              </a:rPr>
              <a:t>is</a:t>
            </a:r>
            <a:r>
              <a:rPr lang="es-ES" altLang="es-ES" sz="1600" i="1" dirty="0">
                <a:solidFill>
                  <a:schemeClr val="bg1"/>
                </a:solidFill>
              </a:rPr>
              <a:t> </a:t>
            </a:r>
            <a:r>
              <a:rPr lang="es-ES" altLang="es-ES" sz="1600" i="1" dirty="0" err="1">
                <a:solidFill>
                  <a:schemeClr val="bg1"/>
                </a:solidFill>
              </a:rPr>
              <a:t>avalaible</a:t>
            </a:r>
            <a:r>
              <a:rPr lang="es-ES" altLang="es-ES" sz="1600" i="1" dirty="0">
                <a:solidFill>
                  <a:schemeClr val="bg1"/>
                </a:solidFill>
              </a:rPr>
              <a:t> at: </a:t>
            </a:r>
            <a:r>
              <a:rPr lang="es-ES" altLang="es-ES" sz="1600" i="1" u="sng" dirty="0">
                <a:solidFill>
                  <a:schemeClr val="bg1"/>
                </a:solidFill>
                <a:hlinkClick r:id="rId3">
                  <a:extLst>
                    <a:ext uri="{A12FA001-AC4F-418D-AE19-62706E023703}">
                      <ahyp:hlinkClr xmlns:ahyp="http://schemas.microsoft.com/office/drawing/2018/hyperlinkcolor" val="tx"/>
                    </a:ext>
                  </a:extLst>
                </a:hlinkClick>
              </a:rPr>
              <a:t>https://administracion.gob.es/pag_Home/Tu-espacio-europeo/derechos-obligaciones/ciudadanos/residencia/obtencion-residencia/inscribirte-residente.html</a:t>
            </a:r>
            <a:endParaRPr lang="es-ES" altLang="es-ES" sz="1600" i="1" dirty="0">
              <a:solidFill>
                <a:schemeClr val="bg1"/>
              </a:solidFill>
            </a:endParaRPr>
          </a:p>
          <a:p>
            <a:pPr eaLnBrk="1" hangingPunct="1">
              <a:spcBef>
                <a:spcPct val="50000"/>
              </a:spcBef>
              <a:buClrTx/>
              <a:buSzTx/>
              <a:buFontTx/>
              <a:buChar char="•"/>
            </a:pPr>
            <a:endParaRPr lang="es-ES" altLang="es-ES" sz="1600" dirty="0">
              <a:solidFill>
                <a:schemeClr val="bg1"/>
              </a:solidFill>
            </a:endParaRPr>
          </a:p>
        </p:txBody>
      </p:sp>
    </p:spTree>
    <p:extLst>
      <p:ext uri="{BB962C8B-B14F-4D97-AF65-F5344CB8AC3E}">
        <p14:creationId xmlns:p14="http://schemas.microsoft.com/office/powerpoint/2010/main" val="3173661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3085" cy="6864235"/>
          </a:xfrm>
          <a:prstGeom prst="rect">
            <a:avLst/>
          </a:prstGeom>
        </p:spPr>
      </p:pic>
      <p:sp>
        <p:nvSpPr>
          <p:cNvPr id="6" name="CuadroTexto 5"/>
          <p:cNvSpPr txBox="1"/>
          <p:nvPr/>
        </p:nvSpPr>
        <p:spPr>
          <a:xfrm>
            <a:off x="324195" y="548640"/>
            <a:ext cx="8571229" cy="523220"/>
          </a:xfrm>
          <a:prstGeom prst="rect">
            <a:avLst/>
          </a:prstGeom>
          <a:noFill/>
        </p:spPr>
        <p:txBody>
          <a:bodyPr wrap="square" rtlCol="0">
            <a:spAutoFit/>
          </a:bodyPr>
          <a:lstStyle/>
          <a:p>
            <a:pPr>
              <a:defRPr/>
            </a:pPr>
            <a:r>
              <a:rPr lang="es-ES" altLang="es-ES" sz="2800" b="1" dirty="0">
                <a:solidFill>
                  <a:srgbClr val="003772"/>
                </a:solidFill>
                <a:latin typeface="Arial" panose="020B0604020202020204" pitchFamily="34" charset="0"/>
                <a:cs typeface="Arial" panose="020B0604020202020204" pitchFamily="34" charset="0"/>
              </a:rPr>
              <a:t>SEMANA DE BIENVENIDA </a:t>
            </a:r>
            <a:r>
              <a:rPr lang="es-ES" altLang="es-ES" sz="2400" b="1" dirty="0">
                <a:solidFill>
                  <a:srgbClr val="003772"/>
                </a:solidFill>
                <a:latin typeface="Arial" panose="020B0604020202020204" pitchFamily="34" charset="0"/>
                <a:cs typeface="Arial" panose="020B0604020202020204" pitchFamily="34" charset="0"/>
              </a:rPr>
              <a:t>/ </a:t>
            </a:r>
            <a:r>
              <a:rPr lang="es-ES" altLang="es-ES" sz="2400" b="1" i="1" dirty="0" err="1">
                <a:solidFill>
                  <a:srgbClr val="003772"/>
                </a:solidFill>
                <a:latin typeface="Arial" panose="020B0604020202020204" pitchFamily="34" charset="0"/>
                <a:cs typeface="Arial" panose="020B0604020202020204" pitchFamily="34" charset="0"/>
              </a:rPr>
              <a:t>Welcome</a:t>
            </a:r>
            <a:r>
              <a:rPr lang="es-ES" altLang="es-ES" sz="2400" b="1" i="1" dirty="0">
                <a:solidFill>
                  <a:srgbClr val="003772"/>
                </a:solidFill>
                <a:latin typeface="Arial" panose="020B0604020202020204" pitchFamily="34" charset="0"/>
                <a:cs typeface="Arial" panose="020B0604020202020204" pitchFamily="34" charset="0"/>
              </a:rPr>
              <a:t> </a:t>
            </a:r>
            <a:r>
              <a:rPr lang="es-ES" altLang="es-ES" sz="2400" b="1" i="1" dirty="0" err="1">
                <a:solidFill>
                  <a:srgbClr val="003772"/>
                </a:solidFill>
                <a:latin typeface="Arial" panose="020B0604020202020204" pitchFamily="34" charset="0"/>
                <a:cs typeface="Arial" panose="020B0604020202020204" pitchFamily="34" charset="0"/>
              </a:rPr>
              <a:t>Week</a:t>
            </a:r>
            <a:endParaRPr lang="es-ES" altLang="es-ES" sz="2400" b="1" i="1" dirty="0">
              <a:solidFill>
                <a:srgbClr val="003772"/>
              </a:solidFill>
              <a:latin typeface="Arial" panose="020B0604020202020204" pitchFamily="34" charset="0"/>
              <a:cs typeface="Arial" panose="020B0604020202020204" pitchFamily="34" charset="0"/>
            </a:endParaRPr>
          </a:p>
        </p:txBody>
      </p:sp>
      <p:pic>
        <p:nvPicPr>
          <p:cNvPr id="3" name="Imagen 2" descr="Imagen que contiene objeto, reloj&#10;&#10;Descripción generada automáticamente">
            <a:extLst>
              <a:ext uri="{FF2B5EF4-FFF2-40B4-BE49-F238E27FC236}">
                <a16:creationId xmlns:a16="http://schemas.microsoft.com/office/drawing/2014/main" id="{9538CA0E-95BD-A099-9718-4561EDAD6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927" y="1538043"/>
            <a:ext cx="8571229" cy="4771317"/>
          </a:xfrm>
          <a:prstGeom prst="rect">
            <a:avLst/>
          </a:prstGeom>
        </p:spPr>
      </p:pic>
    </p:spTree>
    <p:extLst>
      <p:ext uri="{BB962C8B-B14F-4D97-AF65-F5344CB8AC3E}">
        <p14:creationId xmlns:p14="http://schemas.microsoft.com/office/powerpoint/2010/main" val="210442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CuadroTexto 7">
            <a:extLst>
              <a:ext uri="{FF2B5EF4-FFF2-40B4-BE49-F238E27FC236}">
                <a16:creationId xmlns:a16="http://schemas.microsoft.com/office/drawing/2014/main" id="{8184A1CB-1EEA-053A-5D1D-B63583334840}"/>
              </a:ext>
            </a:extLst>
          </p:cNvPr>
          <p:cNvSpPr txBox="1"/>
          <p:nvPr/>
        </p:nvSpPr>
        <p:spPr>
          <a:xfrm>
            <a:off x="621436" y="2063993"/>
            <a:ext cx="10306976" cy="3539430"/>
          </a:xfrm>
          <a:prstGeom prst="rect">
            <a:avLst/>
          </a:prstGeom>
          <a:noFill/>
        </p:spPr>
        <p:txBody>
          <a:bodyPr wrap="square">
            <a:spAutoFit/>
          </a:bodyPr>
          <a:lstStyle/>
          <a:p>
            <a:pPr algn="ctr"/>
            <a:r>
              <a:rPr lang="es-ES" altLang="es-ES" sz="3200" b="1" dirty="0">
                <a:solidFill>
                  <a:schemeClr val="bg1"/>
                </a:solidFill>
                <a:latin typeface="Arial" panose="020B0604020202020204" pitchFamily="34" charset="0"/>
                <a:cs typeface="Arial" panose="020B0604020202020204" pitchFamily="34" charset="0"/>
              </a:rPr>
              <a:t>Área de Relaciones Internacionales y Cooperación</a:t>
            </a:r>
            <a:br>
              <a:rPr lang="es-ES" altLang="es-ES" sz="3200" b="1">
                <a:solidFill>
                  <a:schemeClr val="bg1"/>
                </a:solidFill>
                <a:latin typeface="Arial" panose="020B0604020202020204" pitchFamily="34" charset="0"/>
                <a:cs typeface="Arial" panose="020B0604020202020204" pitchFamily="34" charset="0"/>
              </a:rPr>
            </a:br>
            <a:br>
              <a:rPr lang="es-ES" altLang="es-ES" sz="3200" b="1" dirty="0">
                <a:solidFill>
                  <a:schemeClr val="bg1"/>
                </a:solidFill>
                <a:latin typeface="Arial" panose="020B0604020202020204" pitchFamily="34" charset="0"/>
                <a:cs typeface="Arial" panose="020B0604020202020204" pitchFamily="34" charset="0"/>
              </a:rPr>
            </a:br>
            <a:br>
              <a:rPr lang="es-ES" altLang="es-ES" sz="3200" b="1" dirty="0">
                <a:solidFill>
                  <a:schemeClr val="bg1"/>
                </a:solidFill>
                <a:latin typeface="Arial" panose="020B0604020202020204" pitchFamily="34" charset="0"/>
                <a:cs typeface="Arial" panose="020B0604020202020204" pitchFamily="34" charset="0"/>
              </a:rPr>
            </a:br>
            <a:r>
              <a:rPr lang="es-ES" altLang="es-ES" sz="3200" b="1" i="1" dirty="0">
                <a:solidFill>
                  <a:schemeClr val="bg1"/>
                </a:solidFill>
                <a:latin typeface="Arial" panose="020B0604020202020204" pitchFamily="34" charset="0"/>
                <a:cs typeface="Arial" panose="020B0604020202020204" pitchFamily="34" charset="0"/>
              </a:rPr>
              <a:t>Buil.6, </a:t>
            </a:r>
            <a:r>
              <a:rPr lang="es-ES" altLang="es-ES" sz="3200" b="1" i="1" dirty="0" err="1">
                <a:solidFill>
                  <a:schemeClr val="bg1"/>
                </a:solidFill>
                <a:latin typeface="Arial" panose="020B0604020202020204" pitchFamily="34" charset="0"/>
                <a:cs typeface="Arial" panose="020B0604020202020204" pitchFamily="34" charset="0"/>
              </a:rPr>
              <a:t>ground</a:t>
            </a:r>
            <a:r>
              <a:rPr lang="es-ES" altLang="es-ES" sz="3200" b="1" i="1" dirty="0">
                <a:solidFill>
                  <a:schemeClr val="bg1"/>
                </a:solidFill>
                <a:latin typeface="Arial" panose="020B0604020202020204" pitchFamily="34" charset="0"/>
                <a:cs typeface="Arial" panose="020B0604020202020204" pitchFamily="34" charset="0"/>
              </a:rPr>
              <a:t> </a:t>
            </a:r>
            <a:r>
              <a:rPr lang="es-ES" altLang="es-ES" sz="3200" b="1" i="1" dirty="0" err="1">
                <a:solidFill>
                  <a:schemeClr val="bg1"/>
                </a:solidFill>
                <a:latin typeface="Arial" panose="020B0604020202020204" pitchFamily="34" charset="0"/>
                <a:cs typeface="Arial" panose="020B0604020202020204" pitchFamily="34" charset="0"/>
              </a:rPr>
              <a:t>floor</a:t>
            </a:r>
            <a:r>
              <a:rPr lang="es-ES" altLang="es-ES" sz="3200" b="1" i="1" dirty="0">
                <a:solidFill>
                  <a:schemeClr val="bg1"/>
                </a:solidFill>
                <a:latin typeface="Arial" panose="020B0604020202020204" pitchFamily="34" charset="0"/>
                <a:cs typeface="Arial" panose="020B0604020202020204" pitchFamily="34" charset="0"/>
              </a:rPr>
              <a:t>, </a:t>
            </a:r>
            <a:r>
              <a:rPr lang="es-ES" altLang="es-ES" sz="3200" b="1" i="1" dirty="0" err="1">
                <a:solidFill>
                  <a:schemeClr val="bg1"/>
                </a:solidFill>
                <a:latin typeface="Arial" panose="020B0604020202020204" pitchFamily="34" charset="0"/>
                <a:cs typeface="Arial" panose="020B0604020202020204" pitchFamily="34" charset="0"/>
              </a:rPr>
              <a:t>room</a:t>
            </a:r>
            <a:r>
              <a:rPr lang="es-ES" altLang="es-ES" sz="3200" b="1" i="1" dirty="0">
                <a:solidFill>
                  <a:schemeClr val="bg1"/>
                </a:solidFill>
                <a:latin typeface="Arial" panose="020B0604020202020204" pitchFamily="34" charset="0"/>
                <a:cs typeface="Arial" panose="020B0604020202020204" pitchFamily="34" charset="0"/>
              </a:rPr>
              <a:t> 20</a:t>
            </a:r>
            <a:br>
              <a:rPr lang="es-ES" altLang="es-ES" sz="3200" b="1" i="1" dirty="0">
                <a:solidFill>
                  <a:schemeClr val="bg1"/>
                </a:solidFill>
                <a:latin typeface="Arial" panose="020B0604020202020204" pitchFamily="34" charset="0"/>
                <a:cs typeface="Arial" panose="020B0604020202020204" pitchFamily="34" charset="0"/>
              </a:rPr>
            </a:br>
            <a:r>
              <a:rPr lang="es-ES" altLang="es-ES" sz="3200" b="1" i="1" dirty="0" err="1">
                <a:solidFill>
                  <a:schemeClr val="bg1"/>
                </a:solidFill>
                <a:latin typeface="Arial" panose="020B0604020202020204" pitchFamily="34" charset="0"/>
                <a:cs typeface="Arial" panose="020B0604020202020204" pitchFamily="34" charset="0"/>
              </a:rPr>
              <a:t>Opening</a:t>
            </a:r>
            <a:r>
              <a:rPr lang="es-ES" altLang="es-ES" sz="3200" b="1" i="1" dirty="0">
                <a:solidFill>
                  <a:schemeClr val="bg1"/>
                </a:solidFill>
                <a:latin typeface="Arial" panose="020B0604020202020204" pitchFamily="34" charset="0"/>
                <a:cs typeface="Arial" panose="020B0604020202020204" pitchFamily="34" charset="0"/>
              </a:rPr>
              <a:t> times: 9 am – 2 pm</a:t>
            </a:r>
            <a:br>
              <a:rPr lang="es-ES" altLang="es-ES" sz="3200" b="1" i="1" dirty="0">
                <a:solidFill>
                  <a:schemeClr val="bg1"/>
                </a:solidFill>
                <a:latin typeface="Arial" panose="020B0604020202020204" pitchFamily="34" charset="0"/>
                <a:cs typeface="Arial" panose="020B0604020202020204" pitchFamily="34" charset="0"/>
              </a:rPr>
            </a:br>
            <a:br>
              <a:rPr lang="es-ES" altLang="es-ES" sz="3200" b="1" dirty="0">
                <a:solidFill>
                  <a:schemeClr val="bg1"/>
                </a:solidFill>
                <a:latin typeface="Arial" panose="020B0604020202020204" pitchFamily="34" charset="0"/>
                <a:cs typeface="Arial" panose="020B0604020202020204" pitchFamily="34" charset="0"/>
              </a:rPr>
            </a:br>
            <a:r>
              <a:rPr lang="es-ES" altLang="es-ES" sz="32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TIKA</a:t>
            </a:r>
            <a:endParaRPr lang="es-E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83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3085" cy="6864235"/>
          </a:xfrm>
          <a:prstGeom prst="rect">
            <a:avLst/>
          </a:prstGeom>
        </p:spPr>
      </p:pic>
      <p:pic>
        <p:nvPicPr>
          <p:cNvPr id="2" name="Imagen 1">
            <a:extLst>
              <a:ext uri="{FF2B5EF4-FFF2-40B4-BE49-F238E27FC236}">
                <a16:creationId xmlns:a16="http://schemas.microsoft.com/office/drawing/2014/main" id="{546DD086-350D-0533-865F-1A7A771A02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9174" y="1353111"/>
            <a:ext cx="7786852" cy="550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58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0"/>
            <a:ext cx="12191980" cy="6857990"/>
          </a:xfrm>
          <a:prstGeom prst="rect">
            <a:avLst/>
          </a:prstGeom>
        </p:spPr>
      </p:pic>
      <p:pic>
        <p:nvPicPr>
          <p:cNvPr id="7" name="Imagen 6" descr="Forma&#10;&#10;Descripción generada automáticamente con confianza media">
            <a:extLst>
              <a:ext uri="{FF2B5EF4-FFF2-40B4-BE49-F238E27FC236}">
                <a16:creationId xmlns:a16="http://schemas.microsoft.com/office/drawing/2014/main" id="{40C11BF0-32EC-AE0A-477B-4835FACDC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243" y="1287358"/>
            <a:ext cx="7957225" cy="5278812"/>
          </a:xfrm>
          <a:prstGeom prst="rect">
            <a:avLst/>
          </a:prstGeom>
        </p:spPr>
      </p:pic>
    </p:spTree>
    <p:extLst>
      <p:ext uri="{BB962C8B-B14F-4D97-AF65-F5344CB8AC3E}">
        <p14:creationId xmlns:p14="http://schemas.microsoft.com/office/powerpoint/2010/main" val="272057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546"/>
            <a:ext cx="12192000" cy="6858000"/>
          </a:xfrm>
        </p:spPr>
      </p:pic>
      <p:sp>
        <p:nvSpPr>
          <p:cNvPr id="5" name="CuadroTexto 4"/>
          <p:cNvSpPr txBox="1"/>
          <p:nvPr/>
        </p:nvSpPr>
        <p:spPr>
          <a:xfrm>
            <a:off x="288686" y="609263"/>
            <a:ext cx="8393675" cy="1015663"/>
          </a:xfrm>
          <a:prstGeom prst="rect">
            <a:avLst/>
          </a:prstGeom>
          <a:noFill/>
        </p:spPr>
        <p:txBody>
          <a:bodyPr wrap="square" rtlCol="0">
            <a:spAutoFit/>
          </a:bodyPr>
          <a:lstStyle/>
          <a:p>
            <a:pPr>
              <a:defRPr/>
            </a:pPr>
            <a:r>
              <a:rPr lang="es-ES" altLang="es-ES" sz="3200" b="1" dirty="0">
                <a:solidFill>
                  <a:schemeClr val="bg1"/>
                </a:solidFill>
                <a:latin typeface="Arial" panose="020B0604020202020204" pitchFamily="34" charset="0"/>
                <a:cs typeface="Arial" panose="020B0604020202020204" pitchFamily="34" charset="0"/>
              </a:rPr>
              <a:t>COURSE START DATE</a:t>
            </a:r>
            <a:endParaRPr lang="es-ES" altLang="es-ES" sz="3600" b="1" dirty="0">
              <a:solidFill>
                <a:schemeClr val="bg1"/>
              </a:solidFill>
              <a:latin typeface="Arial" panose="020B0604020202020204" pitchFamily="34" charset="0"/>
              <a:cs typeface="Arial" panose="020B0604020202020204" pitchFamily="34" charset="0"/>
            </a:endParaRPr>
          </a:p>
          <a:p>
            <a:pPr eaLnBrk="1" hangingPunct="1">
              <a:defRPr/>
            </a:pPr>
            <a:r>
              <a:rPr lang="es-ES" altLang="es-ES" sz="2800" b="1" dirty="0">
                <a:solidFill>
                  <a:schemeClr val="bg1"/>
                </a:solidFill>
                <a:latin typeface="Arial" panose="020B0604020202020204" pitchFamily="34" charset="0"/>
                <a:cs typeface="Arial" panose="020B0604020202020204" pitchFamily="34" charset="0"/>
              </a:rPr>
              <a:t> </a:t>
            </a:r>
          </a:p>
        </p:txBody>
      </p:sp>
      <p:sp>
        <p:nvSpPr>
          <p:cNvPr id="6" name="CuadroTexto 5"/>
          <p:cNvSpPr txBox="1"/>
          <p:nvPr/>
        </p:nvSpPr>
        <p:spPr>
          <a:xfrm>
            <a:off x="681644" y="2055813"/>
            <a:ext cx="8163098" cy="1138773"/>
          </a:xfrm>
          <a:prstGeom prst="rect">
            <a:avLst/>
          </a:prstGeom>
          <a:noFill/>
        </p:spPr>
        <p:txBody>
          <a:bodyPr wrap="square" rtlCol="0">
            <a:spAutoFit/>
          </a:bodyPr>
          <a:lstStyle/>
          <a:p>
            <a:pPr algn="ctr" eaLnBrk="1" hangingPunct="1">
              <a:buFont typeface="Wingdings" panose="05000000000000000000" pitchFamily="2" charset="2"/>
              <a:buNone/>
              <a:defRPr/>
            </a:pPr>
            <a:endParaRPr lang="es-ES" altLang="es-ES" sz="2800" b="1" dirty="0">
              <a:solidFill>
                <a:schemeClr val="bg1"/>
              </a:solidFill>
              <a:latin typeface="Arial" panose="020B0604020202020204" pitchFamily="34" charset="0"/>
              <a:cs typeface="Arial" panose="020B0604020202020204" pitchFamily="34" charset="0"/>
            </a:endParaRPr>
          </a:p>
          <a:p>
            <a:pPr lvl="2" algn="ctr" eaLnBrk="1" hangingPunct="1">
              <a:defRPr/>
            </a:pPr>
            <a:r>
              <a:rPr lang="es-ES" altLang="es-ES" sz="4000" b="1" dirty="0" err="1">
                <a:solidFill>
                  <a:schemeClr val="bg1"/>
                </a:solidFill>
                <a:latin typeface="Arial" panose="020B0604020202020204" pitchFamily="34" charset="0"/>
                <a:cs typeface="Arial" panose="020B0604020202020204" pitchFamily="34" charset="0"/>
              </a:rPr>
              <a:t>September</a:t>
            </a:r>
            <a:r>
              <a:rPr lang="es-ES" altLang="es-ES" sz="4000" b="1" dirty="0">
                <a:solidFill>
                  <a:schemeClr val="bg1"/>
                </a:solidFill>
                <a:latin typeface="Arial" panose="020B0604020202020204" pitchFamily="34" charset="0"/>
                <a:cs typeface="Arial" panose="020B0604020202020204" pitchFamily="34" charset="0"/>
              </a:rPr>
              <a:t>, 15th 2025</a:t>
            </a:r>
            <a:endParaRPr lang="es-ES" altLang="es-E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8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3085" cy="6864235"/>
          </a:xfrm>
          <a:prstGeom prst="rect">
            <a:avLst/>
          </a:prstGeom>
        </p:spPr>
      </p:pic>
      <p:sp>
        <p:nvSpPr>
          <p:cNvPr id="6" name="CuadroTexto 5"/>
          <p:cNvSpPr txBox="1"/>
          <p:nvPr/>
        </p:nvSpPr>
        <p:spPr>
          <a:xfrm>
            <a:off x="324196" y="548640"/>
            <a:ext cx="6625244" cy="523220"/>
          </a:xfrm>
          <a:prstGeom prst="rect">
            <a:avLst/>
          </a:prstGeom>
          <a:noFill/>
        </p:spPr>
        <p:txBody>
          <a:bodyPr wrap="square" rtlCol="0">
            <a:spAutoFit/>
          </a:bodyPr>
          <a:lstStyle/>
          <a:p>
            <a:r>
              <a:rPr lang="es-ES" altLang="es-ES" sz="2800" b="1" dirty="0">
                <a:solidFill>
                  <a:srgbClr val="003772"/>
                </a:solidFill>
                <a:latin typeface="Century Gothic" panose="020B0502020202020204" pitchFamily="34" charset="0"/>
              </a:rPr>
              <a:t>TEACHING</a:t>
            </a:r>
            <a:endParaRPr lang="es-ES" sz="2400" dirty="0">
              <a:solidFill>
                <a:srgbClr val="003772"/>
              </a:solidFill>
              <a:latin typeface="Arial" panose="020B0604020202020204" pitchFamily="34" charset="0"/>
              <a:cs typeface="Arial" panose="020B0604020202020204" pitchFamily="34" charset="0"/>
            </a:endParaRPr>
          </a:p>
        </p:txBody>
      </p:sp>
      <p:sp>
        <p:nvSpPr>
          <p:cNvPr id="2" name="Marcador de contenido 2">
            <a:extLst>
              <a:ext uri="{FF2B5EF4-FFF2-40B4-BE49-F238E27FC236}">
                <a16:creationId xmlns:a16="http://schemas.microsoft.com/office/drawing/2014/main" id="{5DBCA01A-2830-6598-01A0-725179203CEB}"/>
              </a:ext>
            </a:extLst>
          </p:cNvPr>
          <p:cNvSpPr>
            <a:spLocks noGrp="1"/>
          </p:cNvSpPr>
          <p:nvPr>
            <p:ph idx="1"/>
          </p:nvPr>
        </p:nvSpPr>
        <p:spPr>
          <a:xfrm>
            <a:off x="710846" y="1844629"/>
            <a:ext cx="8229600" cy="3886200"/>
          </a:xfrm>
        </p:spPr>
        <p:txBody>
          <a:bodyPr>
            <a:normAutofit/>
          </a:bodyPr>
          <a:lstStyle/>
          <a:p>
            <a:pPr marL="0" indent="0">
              <a:buFont typeface="Wingdings" panose="05000000000000000000" pitchFamily="2" charset="2"/>
              <a:buNone/>
              <a:defRPr/>
            </a:pPr>
            <a:r>
              <a:rPr lang="es-ES" sz="2400" dirty="0">
                <a:solidFill>
                  <a:schemeClr val="accent5">
                    <a:lumMod val="50000"/>
                  </a:schemeClr>
                </a:solidFill>
                <a:latin typeface="Arial" panose="020B0604020202020204" pitchFamily="34" charset="0"/>
                <a:cs typeface="Arial" panose="020B0604020202020204" pitchFamily="34" charset="0"/>
              </a:rPr>
              <a:t>        </a:t>
            </a:r>
          </a:p>
          <a:p>
            <a:pPr marL="0" indent="0">
              <a:buNone/>
              <a:defRPr/>
            </a:pPr>
            <a:r>
              <a:rPr lang="es-ES" sz="2400" i="1" dirty="0" err="1">
                <a:solidFill>
                  <a:schemeClr val="accent5">
                    <a:lumMod val="50000"/>
                  </a:schemeClr>
                </a:solidFill>
                <a:latin typeface="Arial" panose="020B0604020202020204" pitchFamily="34" charset="0"/>
                <a:cs typeface="Arial" panose="020B0604020202020204" pitchFamily="34" charset="0"/>
              </a:rPr>
              <a:t>Face</a:t>
            </a:r>
            <a:r>
              <a:rPr lang="es-ES" sz="2400" i="1" dirty="0">
                <a:solidFill>
                  <a:schemeClr val="accent5">
                    <a:lumMod val="50000"/>
                  </a:schemeClr>
                </a:solidFill>
                <a:latin typeface="Arial" panose="020B0604020202020204" pitchFamily="34" charset="0"/>
                <a:cs typeface="Arial" panose="020B0604020202020204" pitchFamily="34" charset="0"/>
              </a:rPr>
              <a:t>-to-</a:t>
            </a:r>
            <a:r>
              <a:rPr lang="es-ES" sz="2400" i="1" dirty="0" err="1">
                <a:solidFill>
                  <a:schemeClr val="accent5">
                    <a:lumMod val="50000"/>
                  </a:schemeClr>
                </a:solidFill>
                <a:latin typeface="Arial" panose="020B0604020202020204" pitchFamily="34" charset="0"/>
                <a:cs typeface="Arial" panose="020B0604020202020204" pitchFamily="34" charset="0"/>
              </a:rPr>
              <a:t>Face</a:t>
            </a:r>
            <a:r>
              <a:rPr lang="es-ES" sz="2400" i="1" dirty="0">
                <a:solidFill>
                  <a:schemeClr val="accent5">
                    <a:lumMod val="50000"/>
                  </a:schemeClr>
                </a:solidFill>
                <a:latin typeface="Arial" panose="020B0604020202020204" pitchFamily="34" charset="0"/>
                <a:cs typeface="Arial" panose="020B0604020202020204" pitchFamily="34" charset="0"/>
              </a:rPr>
              <a:t> </a:t>
            </a:r>
            <a:r>
              <a:rPr lang="es-ES" sz="2400" i="1" dirty="0" err="1">
                <a:solidFill>
                  <a:schemeClr val="accent5">
                    <a:lumMod val="50000"/>
                  </a:schemeClr>
                </a:solidFill>
                <a:latin typeface="Arial" panose="020B0604020202020204" pitchFamily="34" charset="0"/>
                <a:cs typeface="Arial" panose="020B0604020202020204" pitchFamily="34" charset="0"/>
              </a:rPr>
              <a:t>lessons</a:t>
            </a:r>
            <a:r>
              <a:rPr lang="es-ES" sz="2400" i="1" dirty="0">
                <a:solidFill>
                  <a:schemeClr val="accent5">
                    <a:lumMod val="50000"/>
                  </a:schemeClr>
                </a:solidFill>
                <a:latin typeface="Arial" panose="020B0604020202020204" pitchFamily="34" charset="0"/>
                <a:cs typeface="Arial" panose="020B0604020202020204" pitchFamily="34" charset="0"/>
              </a:rPr>
              <a:t> :</a:t>
            </a:r>
          </a:p>
          <a:p>
            <a:pPr lvl="1">
              <a:defRPr/>
            </a:pPr>
            <a:r>
              <a:rPr lang="es-ES" i="1" dirty="0">
                <a:solidFill>
                  <a:schemeClr val="accent5">
                    <a:lumMod val="50000"/>
                  </a:schemeClr>
                </a:solidFill>
                <a:latin typeface="Arial" panose="020B0604020202020204" pitchFamily="34" charset="0"/>
                <a:cs typeface="Arial" panose="020B0604020202020204" pitchFamily="34" charset="0"/>
              </a:rPr>
              <a:t>EB (Enseñanzas Básicas – “</a:t>
            </a:r>
            <a:r>
              <a:rPr lang="es-ES" i="1" dirty="0" err="1">
                <a:solidFill>
                  <a:schemeClr val="accent5">
                    <a:lumMod val="50000"/>
                  </a:schemeClr>
                </a:solidFill>
                <a:latin typeface="Arial" panose="020B0604020202020204" pitchFamily="34" charset="0"/>
                <a:cs typeface="Arial" panose="020B0604020202020204" pitchFamily="34" charset="0"/>
              </a:rPr>
              <a:t>Theoretical</a:t>
            </a:r>
            <a:r>
              <a:rPr lang="es-ES" i="1" dirty="0">
                <a:solidFill>
                  <a:schemeClr val="accent5">
                    <a:lumMod val="50000"/>
                  </a:schemeClr>
                </a:solidFill>
                <a:latin typeface="Arial" panose="020B0604020202020204" pitchFamily="34" charset="0"/>
                <a:cs typeface="Arial" panose="020B0604020202020204" pitchFamily="34" charset="0"/>
              </a:rPr>
              <a:t> </a:t>
            </a:r>
            <a:r>
              <a:rPr lang="es-ES" i="1" dirty="0" err="1">
                <a:solidFill>
                  <a:schemeClr val="accent5">
                    <a:lumMod val="50000"/>
                  </a:schemeClr>
                </a:solidFill>
                <a:latin typeface="Arial" panose="020B0604020202020204" pitchFamily="34" charset="0"/>
                <a:cs typeface="Arial" panose="020B0604020202020204" pitchFamily="34" charset="0"/>
              </a:rPr>
              <a:t>part</a:t>
            </a:r>
            <a:r>
              <a:rPr lang="es-ES" i="1" dirty="0">
                <a:solidFill>
                  <a:schemeClr val="accent5">
                    <a:lumMod val="50000"/>
                  </a:schemeClr>
                </a:solidFill>
                <a:latin typeface="Arial" panose="020B0604020202020204" pitchFamily="34" charset="0"/>
                <a:cs typeface="Arial" panose="020B0604020202020204" pitchFamily="34" charset="0"/>
              </a:rPr>
              <a:t>”)</a:t>
            </a:r>
          </a:p>
          <a:p>
            <a:pPr lvl="1">
              <a:defRPr/>
            </a:pPr>
            <a:r>
              <a:rPr lang="es-ES" i="1" dirty="0">
                <a:solidFill>
                  <a:schemeClr val="accent5">
                    <a:lumMod val="50000"/>
                  </a:schemeClr>
                </a:solidFill>
                <a:latin typeface="Arial" panose="020B0604020202020204" pitchFamily="34" charset="0"/>
                <a:cs typeface="Arial" panose="020B0604020202020204" pitchFamily="34" charset="0"/>
              </a:rPr>
              <a:t>EPD (Enseñanzas Prácticas y de Desarrollo – “</a:t>
            </a:r>
            <a:r>
              <a:rPr lang="es-ES" i="1" dirty="0" err="1">
                <a:solidFill>
                  <a:schemeClr val="accent5">
                    <a:lumMod val="50000"/>
                  </a:schemeClr>
                </a:solidFill>
                <a:latin typeface="Arial" panose="020B0604020202020204" pitchFamily="34" charset="0"/>
                <a:cs typeface="Arial" panose="020B0604020202020204" pitchFamily="34" charset="0"/>
              </a:rPr>
              <a:t>Practical</a:t>
            </a:r>
            <a:r>
              <a:rPr lang="es-ES" i="1" dirty="0">
                <a:solidFill>
                  <a:schemeClr val="accent5">
                    <a:lumMod val="50000"/>
                  </a:schemeClr>
                </a:solidFill>
                <a:latin typeface="Arial" panose="020B0604020202020204" pitchFamily="34" charset="0"/>
                <a:cs typeface="Arial" panose="020B0604020202020204" pitchFamily="34" charset="0"/>
              </a:rPr>
              <a:t> </a:t>
            </a:r>
            <a:r>
              <a:rPr lang="es-ES" i="1" dirty="0" err="1">
                <a:solidFill>
                  <a:schemeClr val="accent5">
                    <a:lumMod val="50000"/>
                  </a:schemeClr>
                </a:solidFill>
                <a:latin typeface="Arial" panose="020B0604020202020204" pitchFamily="34" charset="0"/>
                <a:cs typeface="Arial" panose="020B0604020202020204" pitchFamily="34" charset="0"/>
              </a:rPr>
              <a:t>part</a:t>
            </a:r>
            <a:r>
              <a:rPr lang="es-ES" i="1" dirty="0">
                <a:solidFill>
                  <a:schemeClr val="accent5">
                    <a:lumMod val="50000"/>
                  </a:schemeClr>
                </a:solidFill>
                <a:latin typeface="Arial" panose="020B0604020202020204" pitchFamily="34" charset="0"/>
                <a:cs typeface="Arial" panose="020B0604020202020204" pitchFamily="34" charset="0"/>
              </a:rPr>
              <a:t>”</a:t>
            </a:r>
          </a:p>
          <a:p>
            <a:pPr lvl="1">
              <a:defRPr/>
            </a:pPr>
            <a:r>
              <a:rPr lang="es-ES" b="1" i="1" dirty="0">
                <a:solidFill>
                  <a:schemeClr val="accent5">
                    <a:lumMod val="50000"/>
                  </a:schemeClr>
                </a:solidFill>
                <a:latin typeface="Arial" panose="020B0604020202020204" pitchFamily="34" charset="0"/>
                <a:cs typeface="Arial" panose="020B0604020202020204" pitchFamily="34" charset="0"/>
              </a:rPr>
              <a:t>100% </a:t>
            </a:r>
            <a:r>
              <a:rPr lang="es-ES" b="1" i="1" dirty="0" err="1">
                <a:solidFill>
                  <a:schemeClr val="accent5">
                    <a:lumMod val="50000"/>
                  </a:schemeClr>
                </a:solidFill>
                <a:latin typeface="Arial" panose="020B0604020202020204" pitchFamily="34" charset="0"/>
                <a:cs typeface="Arial" panose="020B0604020202020204" pitchFamily="34" charset="0"/>
              </a:rPr>
              <a:t>on</a:t>
            </a:r>
            <a:r>
              <a:rPr lang="es-ES" b="1" i="1" dirty="0">
                <a:solidFill>
                  <a:schemeClr val="accent5">
                    <a:lumMod val="50000"/>
                  </a:schemeClr>
                </a:solidFill>
                <a:latin typeface="Arial" panose="020B0604020202020204" pitchFamily="34" charset="0"/>
                <a:cs typeface="Arial" panose="020B0604020202020204" pitchFamily="34" charset="0"/>
              </a:rPr>
              <a:t> campus</a:t>
            </a:r>
            <a:endParaRPr lang="es-ES" i="1" dirty="0">
              <a:solidFill>
                <a:schemeClr val="accent5">
                  <a:lumMod val="50000"/>
                </a:schemeClr>
              </a:solidFill>
              <a:latin typeface="Arial" panose="020B0604020202020204" pitchFamily="34" charset="0"/>
              <a:cs typeface="Arial" panose="020B0604020202020204" pitchFamily="34" charset="0"/>
            </a:endParaRPr>
          </a:p>
          <a:p>
            <a:pPr marL="0" indent="0">
              <a:buFont typeface="Wingdings" panose="05000000000000000000" pitchFamily="2" charset="2"/>
              <a:buNone/>
              <a:defRPr/>
            </a:pPr>
            <a:endParaRPr lang="es-ES" sz="2000" dirty="0">
              <a:solidFill>
                <a:schemeClr val="accent5">
                  <a:lumMod val="50000"/>
                </a:schemeClr>
              </a:solidFill>
              <a:latin typeface="Arial" panose="020B0604020202020204" pitchFamily="34" charset="0"/>
              <a:cs typeface="Arial" panose="020B0604020202020204" pitchFamily="34" charset="0"/>
            </a:endParaRPr>
          </a:p>
          <a:p>
            <a:pPr lvl="1">
              <a:defRPr/>
            </a:pPr>
            <a:endParaRPr lang="es-ES" sz="1600" dirty="0">
              <a:solidFill>
                <a:schemeClr val="accent5">
                  <a:lumMod val="50000"/>
                </a:schemeClr>
              </a:solidFill>
              <a:latin typeface="Arial" panose="020B0604020202020204" pitchFamily="34" charset="0"/>
              <a:cs typeface="Arial" panose="020B0604020202020204" pitchFamily="34" charset="0"/>
            </a:endParaRPr>
          </a:p>
          <a:p>
            <a:pPr marL="0" indent="0">
              <a:buFont typeface="Wingdings" panose="05000000000000000000" pitchFamily="2" charset="2"/>
              <a:buNone/>
              <a:defRPr/>
            </a:pPr>
            <a:endParaRPr lang="es-ES" sz="2000" dirty="0">
              <a:solidFill>
                <a:schemeClr val="accent5">
                  <a:lumMod val="50000"/>
                </a:schemeClr>
              </a:solidFill>
              <a:latin typeface="Arial" panose="020B0604020202020204" pitchFamily="34" charset="0"/>
              <a:cs typeface="Arial" panose="020B0604020202020204" pitchFamily="34" charset="0"/>
            </a:endParaRPr>
          </a:p>
          <a:p>
            <a:pPr marL="457200" lvl="1" indent="0">
              <a:buFont typeface="Wingdings" panose="05000000000000000000" pitchFamily="2" charset="2"/>
              <a:buNone/>
              <a:defRPr/>
            </a:pPr>
            <a:endParaRPr lang="es-ES" sz="2000" dirty="0">
              <a:solidFill>
                <a:schemeClr val="accent5">
                  <a:lumMod val="50000"/>
                </a:schemeClr>
              </a:solidFill>
              <a:latin typeface="Arial" panose="020B0604020202020204" pitchFamily="34" charset="0"/>
              <a:cs typeface="Arial" panose="020B0604020202020204" pitchFamily="34" charset="0"/>
            </a:endParaRPr>
          </a:p>
          <a:p>
            <a:pPr marL="457200" lvl="1" indent="0">
              <a:buFont typeface="Wingdings" panose="05000000000000000000" pitchFamily="2" charset="2"/>
              <a:buNone/>
              <a:defRPr/>
            </a:pPr>
            <a:endParaRPr lang="es-ES" sz="2000" dirty="0">
              <a:solidFill>
                <a:schemeClr val="accent5">
                  <a:lumMod val="50000"/>
                </a:schemeClr>
              </a:solidFill>
              <a:latin typeface="Arial" panose="020B0604020202020204" pitchFamily="34" charset="0"/>
              <a:cs typeface="Arial" panose="020B0604020202020204" pitchFamily="34" charset="0"/>
            </a:endParaRPr>
          </a:p>
          <a:p>
            <a:pPr>
              <a:defRPr/>
            </a:pPr>
            <a:endParaRPr lang="es-ES" sz="12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35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uadroTexto 4"/>
          <p:cNvSpPr txBox="1"/>
          <p:nvPr/>
        </p:nvSpPr>
        <p:spPr>
          <a:xfrm>
            <a:off x="62144" y="609263"/>
            <a:ext cx="9037468" cy="461665"/>
          </a:xfrm>
          <a:prstGeom prst="rect">
            <a:avLst/>
          </a:prstGeom>
          <a:noFill/>
        </p:spPr>
        <p:txBody>
          <a:bodyPr wrap="square" rtlCol="0">
            <a:spAutoFit/>
          </a:bodyPr>
          <a:lstStyle/>
          <a:p>
            <a:pPr>
              <a:defRPr/>
            </a:pPr>
            <a:r>
              <a:rPr lang="es-ES" altLang="es-ES" sz="2400" b="1" dirty="0">
                <a:solidFill>
                  <a:schemeClr val="bg1"/>
                </a:solidFill>
                <a:latin typeface="Arial" panose="020B0604020202020204" pitchFamily="34" charset="0"/>
                <a:cs typeface="Arial" panose="020B0604020202020204" pitchFamily="34" charset="0"/>
              </a:rPr>
              <a:t>CHANGES IN ENROLLED COURSES </a:t>
            </a:r>
            <a:endParaRPr lang="es-ES" altLang="es-ES" sz="32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1329714" y="2736502"/>
            <a:ext cx="8163098" cy="1384995"/>
          </a:xfrm>
          <a:prstGeom prst="rect">
            <a:avLst/>
          </a:prstGeom>
          <a:noFill/>
        </p:spPr>
        <p:txBody>
          <a:bodyPr wrap="square" rtlCol="0">
            <a:spAutoFit/>
          </a:bodyPr>
          <a:lstStyle/>
          <a:p>
            <a:pPr algn="ctr">
              <a:defRPr/>
            </a:pPr>
            <a:r>
              <a:rPr lang="es-ES" altLang="es-ES" sz="2800" b="1" dirty="0">
                <a:solidFill>
                  <a:schemeClr val="bg1"/>
                </a:solidFill>
                <a:latin typeface="Arial" panose="020B0604020202020204" pitchFamily="34" charset="0"/>
                <a:cs typeface="Arial" panose="020B0604020202020204" pitchFamily="34" charset="0"/>
              </a:rPr>
              <a:t>ONLINE</a:t>
            </a:r>
            <a:r>
              <a:rPr lang="es-ES" altLang="es-ES" sz="2800" dirty="0">
                <a:solidFill>
                  <a:schemeClr val="bg1"/>
                </a:solidFill>
                <a:latin typeface="Arial" panose="020B0604020202020204" pitchFamily="34" charset="0"/>
                <a:cs typeface="Arial" panose="020B0604020202020204" pitchFamily="34" charset="0"/>
              </a:rPr>
              <a:t> </a:t>
            </a:r>
          </a:p>
          <a:p>
            <a:pPr lvl="1" algn="ctr">
              <a:defRPr/>
            </a:pPr>
            <a:r>
              <a:rPr lang="es-ES" altLang="es-ES" sz="2800" u="sng"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https://www.upo.es/aric/foreign-students/durante-la-estancia/</a:t>
            </a:r>
            <a:endParaRPr lang="es-ES" altLang="es-E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84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3085" cy="6864235"/>
          </a:xfrm>
          <a:prstGeom prst="rect">
            <a:avLst/>
          </a:prstGeom>
        </p:spPr>
      </p:pic>
      <p:sp>
        <p:nvSpPr>
          <p:cNvPr id="6" name="CuadroTexto 5"/>
          <p:cNvSpPr txBox="1"/>
          <p:nvPr/>
        </p:nvSpPr>
        <p:spPr>
          <a:xfrm>
            <a:off x="124287" y="672927"/>
            <a:ext cx="8708995" cy="461665"/>
          </a:xfrm>
          <a:prstGeom prst="rect">
            <a:avLst/>
          </a:prstGeom>
          <a:noFill/>
        </p:spPr>
        <p:txBody>
          <a:bodyPr wrap="square" rtlCol="0">
            <a:spAutoFit/>
          </a:bodyPr>
          <a:lstStyle/>
          <a:p>
            <a:pPr>
              <a:defRPr/>
            </a:pPr>
            <a:r>
              <a:rPr lang="es-ES" altLang="es-ES" sz="2400" b="1" dirty="0">
                <a:solidFill>
                  <a:srgbClr val="003772"/>
                </a:solidFill>
                <a:latin typeface="Arial" panose="020B0604020202020204" pitchFamily="34" charset="0"/>
                <a:cs typeface="Arial" panose="020B0604020202020204" pitchFamily="34" charset="0"/>
              </a:rPr>
              <a:t>CHANGES IN ENROLLED COURSES </a:t>
            </a:r>
          </a:p>
        </p:txBody>
      </p:sp>
      <p:sp>
        <p:nvSpPr>
          <p:cNvPr id="2" name="Rectangle 3">
            <a:extLst>
              <a:ext uri="{FF2B5EF4-FFF2-40B4-BE49-F238E27FC236}">
                <a16:creationId xmlns:a16="http://schemas.microsoft.com/office/drawing/2014/main" id="{D29B95A2-9AAB-2BFD-7343-D9D5E13E40C6}"/>
              </a:ext>
            </a:extLst>
          </p:cNvPr>
          <p:cNvSpPr txBox="1">
            <a:spLocks noChangeArrowheads="1"/>
          </p:cNvSpPr>
          <p:nvPr/>
        </p:nvSpPr>
        <p:spPr>
          <a:xfrm>
            <a:off x="204186" y="1779572"/>
            <a:ext cx="11274641" cy="4587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defRPr/>
            </a:pPr>
            <a:r>
              <a:rPr lang="es-ES" altLang="es-ES" sz="2800" dirty="0" err="1">
                <a:solidFill>
                  <a:srgbClr val="003772"/>
                </a:solidFill>
                <a:latin typeface="Arial" panose="020B0604020202020204" pitchFamily="34" charset="0"/>
                <a:cs typeface="Arial" panose="020B0604020202020204" pitchFamily="34" charset="0"/>
              </a:rPr>
              <a:t>Deadline</a:t>
            </a:r>
            <a:r>
              <a:rPr lang="es-ES" altLang="es-ES" sz="2800" dirty="0">
                <a:solidFill>
                  <a:srgbClr val="003772"/>
                </a:solidFill>
                <a:latin typeface="Arial" panose="020B0604020202020204" pitchFamily="34" charset="0"/>
                <a:cs typeface="Arial" panose="020B0604020202020204" pitchFamily="34" charset="0"/>
              </a:rPr>
              <a:t> </a:t>
            </a:r>
            <a:r>
              <a:rPr lang="es-ES" altLang="es-ES" sz="2800" dirty="0" err="1">
                <a:solidFill>
                  <a:srgbClr val="003772"/>
                </a:solidFill>
                <a:latin typeface="Arial" panose="020B0604020202020204" pitchFamily="34" charset="0"/>
                <a:cs typeface="Arial" panose="020B0604020202020204" pitchFamily="34" charset="0"/>
              </a:rPr>
              <a:t>for</a:t>
            </a:r>
            <a:r>
              <a:rPr lang="es-ES" altLang="es-ES" sz="2800" dirty="0">
                <a:solidFill>
                  <a:srgbClr val="003772"/>
                </a:solidFill>
                <a:latin typeface="Arial" panose="020B0604020202020204" pitchFamily="34" charset="0"/>
                <a:cs typeface="Arial" panose="020B0604020202020204" pitchFamily="34" charset="0"/>
              </a:rPr>
              <a:t> </a:t>
            </a:r>
            <a:r>
              <a:rPr lang="es-ES" altLang="es-ES" sz="2800" dirty="0" err="1">
                <a:solidFill>
                  <a:srgbClr val="003772"/>
                </a:solidFill>
                <a:latin typeface="Arial" panose="020B0604020202020204" pitchFamily="34" charset="0"/>
                <a:cs typeface="Arial" panose="020B0604020202020204" pitchFamily="34" charset="0"/>
              </a:rPr>
              <a:t>changes</a:t>
            </a:r>
            <a:r>
              <a:rPr lang="es-ES" altLang="es-ES" sz="2800" dirty="0">
                <a:solidFill>
                  <a:srgbClr val="003772"/>
                </a:solidFill>
                <a:latin typeface="Arial" panose="020B0604020202020204" pitchFamily="34" charset="0"/>
                <a:cs typeface="Arial" panose="020B0604020202020204" pitchFamily="34" charset="0"/>
              </a:rPr>
              <a:t> in </a:t>
            </a:r>
            <a:r>
              <a:rPr lang="es-ES" altLang="es-ES" sz="2800" dirty="0" err="1">
                <a:solidFill>
                  <a:srgbClr val="003772"/>
                </a:solidFill>
                <a:latin typeface="Arial" panose="020B0604020202020204" pitchFamily="34" charset="0"/>
                <a:cs typeface="Arial" panose="020B0604020202020204" pitchFamily="34" charset="0"/>
              </a:rPr>
              <a:t>your</a:t>
            </a:r>
            <a:r>
              <a:rPr lang="es-ES" altLang="es-ES" sz="2800" dirty="0">
                <a:solidFill>
                  <a:srgbClr val="003772"/>
                </a:solidFill>
                <a:latin typeface="Arial" panose="020B0604020202020204" pitchFamily="34" charset="0"/>
                <a:cs typeface="Arial" panose="020B0604020202020204" pitchFamily="34" charset="0"/>
              </a:rPr>
              <a:t> </a:t>
            </a:r>
            <a:r>
              <a:rPr lang="es-ES" altLang="es-ES" sz="2800" dirty="0" err="1">
                <a:solidFill>
                  <a:srgbClr val="003772"/>
                </a:solidFill>
                <a:latin typeface="Arial" panose="020B0604020202020204" pitchFamily="34" charset="0"/>
                <a:cs typeface="Arial" panose="020B0604020202020204" pitchFamily="34" charset="0"/>
              </a:rPr>
              <a:t>inscription</a:t>
            </a:r>
            <a:r>
              <a:rPr lang="es-ES" altLang="es-ES" sz="2800" dirty="0">
                <a:solidFill>
                  <a:srgbClr val="003772"/>
                </a:solidFill>
                <a:latin typeface="Arial" panose="020B0604020202020204" pitchFamily="34" charset="0"/>
                <a:cs typeface="Arial" panose="020B0604020202020204" pitchFamily="34" charset="0"/>
              </a:rPr>
              <a:t> : </a:t>
            </a:r>
            <a:r>
              <a:rPr lang="es-ES" altLang="es-ES" sz="2800" dirty="0" err="1">
                <a:solidFill>
                  <a:srgbClr val="003772"/>
                </a:solidFill>
                <a:latin typeface="Arial" panose="020B0604020202020204" pitchFamily="34" charset="0"/>
                <a:cs typeface="Arial" panose="020B0604020202020204" pitchFamily="34" charset="0"/>
              </a:rPr>
              <a:t>from</a:t>
            </a:r>
            <a:r>
              <a:rPr lang="es-ES" altLang="es-ES" sz="2800" dirty="0">
                <a:solidFill>
                  <a:srgbClr val="003772"/>
                </a:solidFill>
                <a:latin typeface="Arial" panose="020B0604020202020204" pitchFamily="34" charset="0"/>
                <a:cs typeface="Arial" panose="020B0604020202020204" pitchFamily="34" charset="0"/>
              </a:rPr>
              <a:t> 17th </a:t>
            </a:r>
            <a:r>
              <a:rPr lang="es-ES" altLang="es-ES" sz="2800" dirty="0" err="1">
                <a:solidFill>
                  <a:srgbClr val="003772"/>
                </a:solidFill>
                <a:latin typeface="Arial" panose="020B0604020202020204" pitchFamily="34" charset="0"/>
                <a:cs typeface="Arial" panose="020B0604020202020204" pitchFamily="34" charset="0"/>
              </a:rPr>
              <a:t>September</a:t>
            </a:r>
            <a:r>
              <a:rPr lang="es-ES" altLang="es-ES" sz="2800" dirty="0">
                <a:solidFill>
                  <a:srgbClr val="003772"/>
                </a:solidFill>
                <a:latin typeface="Arial" panose="020B0604020202020204" pitchFamily="34" charset="0"/>
                <a:cs typeface="Arial" panose="020B0604020202020204" pitchFamily="34" charset="0"/>
              </a:rPr>
              <a:t> </a:t>
            </a:r>
            <a:r>
              <a:rPr lang="es-ES" altLang="es-ES" sz="2800" dirty="0" err="1">
                <a:solidFill>
                  <a:srgbClr val="003772"/>
                </a:solidFill>
                <a:latin typeface="Arial" panose="020B0604020202020204" pitchFamily="34" charset="0"/>
                <a:cs typeface="Arial" panose="020B0604020202020204" pitchFamily="34" charset="0"/>
              </a:rPr>
              <a:t>to</a:t>
            </a:r>
            <a:r>
              <a:rPr lang="es-ES" altLang="es-ES" sz="2800" dirty="0">
                <a:solidFill>
                  <a:srgbClr val="003772"/>
                </a:solidFill>
                <a:latin typeface="Arial" panose="020B0604020202020204" pitchFamily="34" charset="0"/>
                <a:cs typeface="Arial" panose="020B0604020202020204" pitchFamily="34" charset="0"/>
              </a:rPr>
              <a:t> 26th </a:t>
            </a:r>
            <a:r>
              <a:rPr lang="es-ES" altLang="es-ES" sz="2800" dirty="0" err="1">
                <a:solidFill>
                  <a:srgbClr val="003772"/>
                </a:solidFill>
                <a:latin typeface="Arial" panose="020B0604020202020204" pitchFamily="34" charset="0"/>
                <a:cs typeface="Arial" panose="020B0604020202020204" pitchFamily="34" charset="0"/>
              </a:rPr>
              <a:t>September</a:t>
            </a:r>
            <a:r>
              <a:rPr lang="es-ES" altLang="es-ES" sz="2800" dirty="0">
                <a:solidFill>
                  <a:srgbClr val="003772"/>
                </a:solidFill>
                <a:latin typeface="Arial" panose="020B0604020202020204" pitchFamily="34" charset="0"/>
                <a:cs typeface="Arial" panose="020B0604020202020204" pitchFamily="34" charset="0"/>
              </a:rPr>
              <a:t>.</a:t>
            </a:r>
          </a:p>
          <a:p>
            <a:pPr marL="914400" lvl="2" indent="0">
              <a:buNone/>
              <a:defRPr/>
            </a:pPr>
            <a:endParaRPr lang="es-ES" altLang="es-ES" sz="2400" i="1" dirty="0">
              <a:solidFill>
                <a:srgbClr val="003772"/>
              </a:solidFill>
              <a:latin typeface="Arial" panose="020B0604020202020204" pitchFamily="34" charset="0"/>
              <a:cs typeface="Arial" panose="020B0604020202020204" pitchFamily="34" charset="0"/>
            </a:endParaRPr>
          </a:p>
          <a:p>
            <a:pPr marL="914400" lvl="2" indent="0">
              <a:buFont typeface="Wingdings" panose="05000000000000000000" pitchFamily="2" charset="2"/>
              <a:buNone/>
              <a:defRPr/>
            </a:pPr>
            <a:r>
              <a:rPr lang="es-ES" altLang="es-ES" sz="2400" i="1" dirty="0">
                <a:solidFill>
                  <a:srgbClr val="003772"/>
                </a:solidFill>
                <a:latin typeface="Arial" panose="020B0604020202020204" pitchFamily="34" charset="0"/>
                <a:cs typeface="Arial" panose="020B0604020202020204" pitchFamily="34" charset="0"/>
              </a:rPr>
              <a:t> </a:t>
            </a:r>
            <a:r>
              <a:rPr lang="es-ES" altLang="es-ES" sz="2400" i="1" dirty="0" err="1">
                <a:solidFill>
                  <a:srgbClr val="003772"/>
                </a:solidFill>
                <a:latin typeface="Arial" panose="020B0604020202020204" pitchFamily="34" charset="0"/>
                <a:cs typeface="Arial" panose="020B0604020202020204" pitchFamily="34" charset="0"/>
              </a:rPr>
              <a:t>Traineeship</a:t>
            </a:r>
            <a:r>
              <a:rPr lang="es-ES" altLang="es-ES" sz="2400" i="1" dirty="0">
                <a:solidFill>
                  <a:srgbClr val="003772"/>
                </a:solidFill>
                <a:latin typeface="Arial" panose="020B0604020202020204" pitchFamily="34" charset="0"/>
                <a:cs typeface="Arial" panose="020B0604020202020204" pitchFamily="34" charset="0"/>
              </a:rPr>
              <a:t>, PG and DD </a:t>
            </a:r>
            <a:r>
              <a:rPr lang="es-ES" altLang="es-ES" sz="2400" i="1" dirty="0" err="1">
                <a:solidFill>
                  <a:srgbClr val="003772"/>
                </a:solidFill>
                <a:latin typeface="Arial" panose="020B0604020202020204" pitchFamily="34" charset="0"/>
                <a:cs typeface="Arial" panose="020B0604020202020204" pitchFamily="34" charset="0"/>
              </a:rPr>
              <a:t>students</a:t>
            </a:r>
            <a:endParaRPr lang="es-ES" altLang="es-ES" sz="2400" i="1" dirty="0">
              <a:solidFill>
                <a:srgbClr val="003772"/>
              </a:solidFill>
              <a:latin typeface="Arial" panose="020B0604020202020204" pitchFamily="34" charset="0"/>
              <a:cs typeface="Arial" panose="020B0604020202020204" pitchFamily="34" charset="0"/>
            </a:endParaRPr>
          </a:p>
          <a:p>
            <a:pPr lvl="1">
              <a:defRPr/>
            </a:pPr>
            <a:endParaRPr lang="es-ES" altLang="es-ES" sz="2000" dirty="0">
              <a:solidFill>
                <a:srgbClr val="003772"/>
              </a:solidFill>
              <a:latin typeface="Arial" panose="020B0604020202020204" pitchFamily="34" charset="0"/>
              <a:cs typeface="Arial" panose="020B0604020202020204" pitchFamily="34" charset="0"/>
            </a:endParaRPr>
          </a:p>
        </p:txBody>
      </p:sp>
      <p:pic>
        <p:nvPicPr>
          <p:cNvPr id="9" name="Imagen 8" descr="Icono&#10;&#10;Descripción generada automáticamente">
            <a:extLst>
              <a:ext uri="{FF2B5EF4-FFF2-40B4-BE49-F238E27FC236}">
                <a16:creationId xmlns:a16="http://schemas.microsoft.com/office/drawing/2014/main" id="{68BCF746-F92E-7254-5843-732635E910F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9478" y="2914165"/>
            <a:ext cx="365306" cy="418239"/>
          </a:xfrm>
          <a:prstGeom prst="rect">
            <a:avLst/>
          </a:prstGeom>
          <a:noFill/>
        </p:spPr>
      </p:pic>
    </p:spTree>
    <p:extLst>
      <p:ext uri="{BB962C8B-B14F-4D97-AF65-F5344CB8AC3E}">
        <p14:creationId xmlns:p14="http://schemas.microsoft.com/office/powerpoint/2010/main" val="261249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uadroTexto 4"/>
          <p:cNvSpPr txBox="1"/>
          <p:nvPr/>
        </p:nvSpPr>
        <p:spPr>
          <a:xfrm>
            <a:off x="288686" y="609263"/>
            <a:ext cx="8606739" cy="461665"/>
          </a:xfrm>
          <a:prstGeom prst="rect">
            <a:avLst/>
          </a:prstGeom>
          <a:noFill/>
        </p:spPr>
        <p:txBody>
          <a:bodyPr wrap="square" rtlCol="0">
            <a:spAutoFit/>
          </a:bodyPr>
          <a:lstStyle/>
          <a:p>
            <a:pPr>
              <a:defRPr/>
            </a:pPr>
            <a:r>
              <a:rPr lang="es-ES" altLang="es-ES" sz="2400" b="1" dirty="0">
                <a:solidFill>
                  <a:schemeClr val="bg1"/>
                </a:solidFill>
                <a:latin typeface="Arial" panose="020B0604020202020204" pitchFamily="34" charset="0"/>
                <a:cs typeface="Arial" panose="020B0604020202020204" pitchFamily="34" charset="0"/>
              </a:rPr>
              <a:t>CHANGES IN ENROLLED COURSES  </a:t>
            </a:r>
            <a:endParaRPr lang="es-ES" altLang="es-ES" sz="28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65FC7D55-2044-F938-10C1-F38216F9E5FA}"/>
              </a:ext>
            </a:extLst>
          </p:cNvPr>
          <p:cNvSpPr txBox="1"/>
          <p:nvPr/>
        </p:nvSpPr>
        <p:spPr>
          <a:xfrm>
            <a:off x="288686" y="1783894"/>
            <a:ext cx="10515599" cy="2369880"/>
          </a:xfrm>
          <a:prstGeom prst="rect">
            <a:avLst/>
          </a:prstGeom>
          <a:noFill/>
        </p:spPr>
        <p:txBody>
          <a:bodyPr wrap="square">
            <a:spAutoFit/>
          </a:bodyPr>
          <a:lstStyle/>
          <a:p>
            <a:pPr marL="0" indent="0" algn="ctr">
              <a:buFont typeface="Wingdings" panose="05000000000000000000" pitchFamily="2" charset="2"/>
              <a:buNone/>
              <a:defRPr/>
            </a:pPr>
            <a:endParaRPr lang="es-ES" sz="2000" b="1" dirty="0">
              <a:solidFill>
                <a:schemeClr val="bg1"/>
              </a:solidFill>
              <a:latin typeface="Arial" panose="020B0604020202020204" pitchFamily="34" charset="0"/>
              <a:cs typeface="Arial" panose="020B0604020202020204" pitchFamily="34" charset="0"/>
            </a:endParaRPr>
          </a:p>
          <a:p>
            <a:pPr marL="0" indent="0" algn="ctr">
              <a:buFont typeface="Wingdings" panose="05000000000000000000" pitchFamily="2" charset="2"/>
              <a:buNone/>
              <a:defRPr/>
            </a:pPr>
            <a:r>
              <a:rPr lang="es-ES" sz="2400" b="1" dirty="0">
                <a:solidFill>
                  <a:schemeClr val="bg1"/>
                </a:solidFill>
                <a:latin typeface="Arial" panose="020B0604020202020204" pitchFamily="34" charset="0"/>
                <a:cs typeface="Arial" panose="020B0604020202020204" pitchFamily="34" charset="0"/>
              </a:rPr>
              <a:t>17th-26th </a:t>
            </a:r>
            <a:r>
              <a:rPr lang="es-ES" sz="2400" b="1" dirty="0" err="1">
                <a:solidFill>
                  <a:schemeClr val="bg1"/>
                </a:solidFill>
                <a:latin typeface="Arial" panose="020B0604020202020204" pitchFamily="34" charset="0"/>
                <a:cs typeface="Arial" panose="020B0604020202020204" pitchFamily="34" charset="0"/>
              </a:rPr>
              <a:t>September</a:t>
            </a:r>
            <a:endParaRPr lang="es-ES" sz="2400" b="1" dirty="0">
              <a:solidFill>
                <a:schemeClr val="bg1"/>
              </a:solidFill>
              <a:latin typeface="Arial" panose="020B0604020202020204" pitchFamily="34" charset="0"/>
              <a:cs typeface="Arial" panose="020B0604020202020204" pitchFamily="34" charset="0"/>
            </a:endParaRPr>
          </a:p>
          <a:p>
            <a:pPr marL="0" indent="0" algn="ctr">
              <a:buFont typeface="Wingdings" panose="05000000000000000000" pitchFamily="2" charset="2"/>
              <a:buNone/>
              <a:defRPr/>
            </a:pPr>
            <a:r>
              <a:rPr lang="es-ES" sz="2400" b="1" dirty="0">
                <a:solidFill>
                  <a:schemeClr val="bg1"/>
                </a:solidFill>
                <a:latin typeface="Arial" panose="020B0604020202020204" pitchFamily="34" charset="0"/>
                <a:cs typeface="Arial" panose="020B0604020202020204" pitchFamily="34" charset="0"/>
              </a:rPr>
              <a:t> (</a:t>
            </a:r>
            <a:r>
              <a:rPr lang="es-ES" sz="2400" b="1" dirty="0" err="1">
                <a:solidFill>
                  <a:schemeClr val="bg1"/>
                </a:solidFill>
                <a:latin typeface="Arial" panose="020B0604020202020204" pitchFamily="34" charset="0"/>
                <a:cs typeface="Arial" panose="020B0604020202020204" pitchFamily="34" charset="0"/>
              </a:rPr>
              <a:t>deadline</a:t>
            </a:r>
            <a:r>
              <a:rPr lang="es-ES" sz="2400" b="1" dirty="0">
                <a:solidFill>
                  <a:schemeClr val="bg1"/>
                </a:solidFill>
                <a:latin typeface="Arial" panose="020B0604020202020204" pitchFamily="34" charset="0"/>
                <a:cs typeface="Arial" panose="020B0604020202020204" pitchFamily="34" charset="0"/>
              </a:rPr>
              <a:t> </a:t>
            </a:r>
            <a:r>
              <a:rPr lang="es-ES" sz="2400" b="1" dirty="0" err="1">
                <a:solidFill>
                  <a:schemeClr val="bg1"/>
                </a:solidFill>
                <a:latin typeface="Arial" panose="020B0604020202020204" pitchFamily="34" charset="0"/>
                <a:cs typeface="Arial" panose="020B0604020202020204" pitchFamily="34" charset="0"/>
              </a:rPr>
              <a:t>for</a:t>
            </a:r>
            <a:r>
              <a:rPr lang="es-ES" sz="2400" b="1" dirty="0">
                <a:solidFill>
                  <a:schemeClr val="bg1"/>
                </a:solidFill>
                <a:latin typeface="Arial" panose="020B0604020202020204" pitchFamily="34" charset="0"/>
                <a:cs typeface="Arial" panose="020B0604020202020204" pitchFamily="34" charset="0"/>
              </a:rPr>
              <a:t> </a:t>
            </a:r>
            <a:r>
              <a:rPr lang="es-ES" sz="2400" b="1" dirty="0" err="1">
                <a:solidFill>
                  <a:schemeClr val="bg1"/>
                </a:solidFill>
                <a:latin typeface="Arial" panose="020B0604020202020204" pitchFamily="34" charset="0"/>
                <a:cs typeface="Arial" panose="020B0604020202020204" pitchFamily="34" charset="0"/>
              </a:rPr>
              <a:t>changes</a:t>
            </a:r>
            <a:r>
              <a:rPr lang="es-ES" sz="2400" b="1" dirty="0">
                <a:solidFill>
                  <a:schemeClr val="bg1"/>
                </a:solidFill>
                <a:latin typeface="Arial" panose="020B0604020202020204" pitchFamily="34" charset="0"/>
                <a:cs typeface="Arial" panose="020B0604020202020204" pitchFamily="34" charset="0"/>
              </a:rPr>
              <a:t>)</a:t>
            </a:r>
          </a:p>
          <a:p>
            <a:pPr marL="0" indent="0" algn="ctr">
              <a:buFont typeface="Wingdings" panose="05000000000000000000" pitchFamily="2" charset="2"/>
              <a:buNone/>
              <a:defRPr/>
            </a:pPr>
            <a:r>
              <a:rPr lang="en-GB" sz="2000" b="1" dirty="0">
                <a:solidFill>
                  <a:schemeClr val="bg1"/>
                </a:solidFill>
                <a:latin typeface="Arial" panose="020B0604020202020204" pitchFamily="34" charset="0"/>
                <a:cs typeface="Arial" panose="020B0604020202020204" pitchFamily="34" charset="0"/>
              </a:rPr>
              <a:t>Changes on the registered courses cannot be made after this inscription period. Therefore, contact your home university during this period if you need their approval for the changes made on your previous learning agreement.</a:t>
            </a:r>
            <a:endParaRPr lang="es-ES" sz="2000" b="1" dirty="0">
              <a:solidFill>
                <a:schemeClr val="bg1"/>
              </a:solidFill>
              <a:latin typeface="Arial" panose="020B0604020202020204" pitchFamily="34" charset="0"/>
              <a:cs typeface="Arial" panose="020B0604020202020204" pitchFamily="34" charset="0"/>
            </a:endParaRPr>
          </a:p>
          <a:p>
            <a:pPr algn="ctr">
              <a:defRPr/>
            </a:pPr>
            <a:endParaRPr lang="es-E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69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3085" cy="6864235"/>
          </a:xfrm>
          <a:prstGeom prst="rect">
            <a:avLst/>
          </a:prstGeom>
        </p:spPr>
      </p:pic>
      <p:sp>
        <p:nvSpPr>
          <p:cNvPr id="6" name="CuadroTexto 5"/>
          <p:cNvSpPr txBox="1"/>
          <p:nvPr/>
        </p:nvSpPr>
        <p:spPr>
          <a:xfrm>
            <a:off x="71021" y="548640"/>
            <a:ext cx="8664606" cy="461665"/>
          </a:xfrm>
          <a:prstGeom prst="rect">
            <a:avLst/>
          </a:prstGeom>
          <a:noFill/>
        </p:spPr>
        <p:txBody>
          <a:bodyPr wrap="square" rtlCol="0">
            <a:spAutoFit/>
          </a:bodyPr>
          <a:lstStyle/>
          <a:p>
            <a:pPr>
              <a:defRPr/>
            </a:pPr>
            <a:r>
              <a:rPr lang="es-ES" altLang="es-ES" sz="2400" b="1" dirty="0">
                <a:solidFill>
                  <a:srgbClr val="003772"/>
                </a:solidFill>
                <a:latin typeface="Arial" panose="020B0604020202020204" pitchFamily="34" charset="0"/>
                <a:cs typeface="Arial" panose="020B0604020202020204" pitchFamily="34" charset="0"/>
              </a:rPr>
              <a:t>CHANGES IN ENROLED COURSES </a:t>
            </a:r>
          </a:p>
        </p:txBody>
      </p:sp>
      <p:sp>
        <p:nvSpPr>
          <p:cNvPr id="8" name="CuadroTexto 7">
            <a:extLst>
              <a:ext uri="{FF2B5EF4-FFF2-40B4-BE49-F238E27FC236}">
                <a16:creationId xmlns:a16="http://schemas.microsoft.com/office/drawing/2014/main" id="{F6F4C6D5-52AD-74DD-7343-9DD167DF73D6}"/>
              </a:ext>
            </a:extLst>
          </p:cNvPr>
          <p:cNvSpPr txBox="1"/>
          <p:nvPr/>
        </p:nvSpPr>
        <p:spPr>
          <a:xfrm>
            <a:off x="248574" y="1774518"/>
            <a:ext cx="11017188" cy="2862322"/>
          </a:xfrm>
          <a:prstGeom prst="rect">
            <a:avLst/>
          </a:prstGeom>
          <a:noFill/>
        </p:spPr>
        <p:txBody>
          <a:bodyPr wrap="square">
            <a:spAutoFit/>
          </a:bodyPr>
          <a:lstStyle/>
          <a:p>
            <a:endParaRPr lang="es-ES" dirty="0">
              <a:solidFill>
                <a:srgbClr val="003772"/>
              </a:solidFill>
              <a:latin typeface="Arial" panose="020B0604020202020204" pitchFamily="34" charset="0"/>
              <a:cs typeface="Arial" panose="020B0604020202020204" pitchFamily="34" charset="0"/>
            </a:endParaRPr>
          </a:p>
          <a:p>
            <a:endParaRPr lang="es-ES" dirty="0">
              <a:solidFill>
                <a:srgbClr val="003772"/>
              </a:solidFill>
              <a:latin typeface="Arial" panose="020B0604020202020204" pitchFamily="34" charset="0"/>
              <a:cs typeface="Arial" panose="020B0604020202020204" pitchFamily="34" charset="0"/>
            </a:endParaRPr>
          </a:p>
          <a:p>
            <a:endParaRPr lang="en-US" dirty="0">
              <a:solidFill>
                <a:srgbClr val="003772"/>
              </a:solidFill>
              <a:latin typeface="Arial" panose="020B0604020202020204" pitchFamily="34" charset="0"/>
              <a:cs typeface="Arial" panose="020B0604020202020204" pitchFamily="34" charset="0"/>
            </a:endParaRPr>
          </a:p>
          <a:p>
            <a:r>
              <a:rPr lang="en-US" dirty="0">
                <a:solidFill>
                  <a:srgbClr val="003772"/>
                </a:solidFill>
                <a:latin typeface="Arial" panose="020B0604020202020204" pitchFamily="34" charset="0"/>
                <a:cs typeface="Arial" panose="020B0604020202020204" pitchFamily="34" charset="0"/>
              </a:rPr>
              <a:t>Only enrolment incidents provided following this procedure will be taken into account (not for those related to access mistakes, username and password, overlapping, etc.). Any enrolment incident informed by other way will be proceeded.</a:t>
            </a:r>
            <a:endParaRPr lang="es-ES" dirty="0">
              <a:solidFill>
                <a:srgbClr val="003772"/>
              </a:solidFill>
              <a:latin typeface="Arial" panose="020B0604020202020204" pitchFamily="34" charset="0"/>
              <a:cs typeface="Arial" panose="020B0604020202020204" pitchFamily="34" charset="0"/>
            </a:endParaRPr>
          </a:p>
          <a:p>
            <a:endParaRPr lang="es-ES" dirty="0">
              <a:solidFill>
                <a:srgbClr val="003772"/>
              </a:solidFill>
              <a:latin typeface="Arial" panose="020B0604020202020204" pitchFamily="34" charset="0"/>
              <a:cs typeface="Arial" panose="020B0604020202020204" pitchFamily="34" charset="0"/>
            </a:endParaRPr>
          </a:p>
          <a:p>
            <a:endParaRPr lang="es-ES" dirty="0">
              <a:solidFill>
                <a:srgbClr val="003772"/>
              </a:solidFill>
              <a:latin typeface="Arial" panose="020B0604020202020204" pitchFamily="34" charset="0"/>
              <a:cs typeface="Arial" panose="020B0604020202020204" pitchFamily="34" charset="0"/>
            </a:endParaRPr>
          </a:p>
          <a:p>
            <a:endParaRPr lang="es-ES" dirty="0">
              <a:solidFill>
                <a:srgbClr val="003772"/>
              </a:solidFill>
              <a:latin typeface="Arial" panose="020B0604020202020204" pitchFamily="34" charset="0"/>
              <a:cs typeface="Arial" panose="020B0604020202020204" pitchFamily="34" charset="0"/>
            </a:endParaRPr>
          </a:p>
          <a:p>
            <a:endParaRPr lang="es-ES" dirty="0">
              <a:solidFill>
                <a:srgbClr val="003772"/>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C1102903-64C5-5EBE-E859-BDE5C8CFB0B3}"/>
              </a:ext>
            </a:extLst>
          </p:cNvPr>
          <p:cNvSpPr txBox="1"/>
          <p:nvPr/>
        </p:nvSpPr>
        <p:spPr>
          <a:xfrm>
            <a:off x="381740" y="1331650"/>
            <a:ext cx="5262979" cy="400110"/>
          </a:xfrm>
          <a:prstGeom prst="rect">
            <a:avLst/>
          </a:prstGeom>
          <a:noFill/>
        </p:spPr>
        <p:txBody>
          <a:bodyPr wrap="none" rtlCol="0">
            <a:spAutoFit/>
          </a:bodyPr>
          <a:lstStyle/>
          <a:p>
            <a:r>
              <a:rPr lang="es-ES" sz="2000" b="1" i="1" dirty="0">
                <a:solidFill>
                  <a:srgbClr val="003772"/>
                </a:solidFill>
                <a:latin typeface="Arial" panose="020B0604020202020204" pitchFamily="34" charset="0"/>
                <a:cs typeface="Arial" panose="020B0604020202020204" pitchFamily="34" charset="0"/>
              </a:rPr>
              <a:t>COURSE ENROLMENT INCIDENTS FORM</a:t>
            </a:r>
          </a:p>
        </p:txBody>
      </p:sp>
    </p:spTree>
    <p:extLst>
      <p:ext uri="{BB962C8B-B14F-4D97-AF65-F5344CB8AC3E}">
        <p14:creationId xmlns:p14="http://schemas.microsoft.com/office/powerpoint/2010/main" val="268210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CuadroTexto 4"/>
          <p:cNvSpPr txBox="1"/>
          <p:nvPr/>
        </p:nvSpPr>
        <p:spPr>
          <a:xfrm>
            <a:off x="270930" y="520075"/>
            <a:ext cx="8393675" cy="892552"/>
          </a:xfrm>
          <a:prstGeom prst="rect">
            <a:avLst/>
          </a:prstGeom>
          <a:noFill/>
        </p:spPr>
        <p:txBody>
          <a:bodyPr wrap="square" rtlCol="0">
            <a:spAutoFit/>
          </a:bodyPr>
          <a:lstStyle/>
          <a:p>
            <a:pPr>
              <a:defRPr/>
            </a:pPr>
            <a:r>
              <a:rPr lang="es-ES" altLang="es-ES" sz="2400" b="1" dirty="0">
                <a:solidFill>
                  <a:schemeClr val="bg1"/>
                </a:solidFill>
                <a:latin typeface="Arial" panose="020B0604020202020204" pitchFamily="34" charset="0"/>
                <a:cs typeface="Arial" panose="020B0604020202020204" pitchFamily="34" charset="0"/>
              </a:rPr>
              <a:t>CHANGES IN ENROLLED COURSES </a:t>
            </a:r>
            <a:endParaRPr lang="es-ES" altLang="es-ES" sz="3600" b="1" dirty="0">
              <a:solidFill>
                <a:schemeClr val="bg1"/>
              </a:solidFill>
              <a:latin typeface="Arial" panose="020B0604020202020204" pitchFamily="34" charset="0"/>
              <a:cs typeface="Arial" panose="020B0604020202020204" pitchFamily="34" charset="0"/>
            </a:endParaRPr>
          </a:p>
          <a:p>
            <a:pPr eaLnBrk="1" hangingPunct="1">
              <a:defRPr/>
            </a:pPr>
            <a:r>
              <a:rPr lang="es-ES" altLang="es-ES" sz="2800" b="1" dirty="0">
                <a:solidFill>
                  <a:schemeClr val="bg1"/>
                </a:solidFill>
                <a:latin typeface="Arial" panose="020B0604020202020204" pitchFamily="34" charset="0"/>
                <a:cs typeface="Arial" panose="020B0604020202020204" pitchFamily="34" charset="0"/>
              </a:rPr>
              <a:t> </a:t>
            </a:r>
          </a:p>
        </p:txBody>
      </p:sp>
      <p:sp>
        <p:nvSpPr>
          <p:cNvPr id="7" name="CuadroTexto 6">
            <a:extLst>
              <a:ext uri="{FF2B5EF4-FFF2-40B4-BE49-F238E27FC236}">
                <a16:creationId xmlns:a16="http://schemas.microsoft.com/office/drawing/2014/main" id="{CCC95156-3AF6-526B-316B-809A7FFEEA98}"/>
              </a:ext>
            </a:extLst>
          </p:cNvPr>
          <p:cNvSpPr txBox="1"/>
          <p:nvPr/>
        </p:nvSpPr>
        <p:spPr>
          <a:xfrm>
            <a:off x="-980697" y="1379766"/>
            <a:ext cx="6165540" cy="461665"/>
          </a:xfrm>
          <a:prstGeom prst="rect">
            <a:avLst/>
          </a:prstGeom>
          <a:noFill/>
        </p:spPr>
        <p:txBody>
          <a:bodyPr wrap="square">
            <a:spAutoFit/>
          </a:bodyPr>
          <a:lstStyle/>
          <a:p>
            <a:pPr algn="ctr"/>
            <a:r>
              <a:rPr lang="es-ES" altLang="es-ES" sz="2400" b="1" i="1" dirty="0" err="1">
                <a:solidFill>
                  <a:schemeClr val="bg1"/>
                </a:solidFill>
                <a:latin typeface="Arial" panose="020B0604020202020204" pitchFamily="34" charset="0"/>
                <a:cs typeface="Arial" panose="020B0604020202020204" pitchFamily="34" charset="0"/>
              </a:rPr>
              <a:t>Academic</a:t>
            </a:r>
            <a:r>
              <a:rPr lang="es-ES" altLang="es-ES" sz="2400" b="1" i="1" dirty="0">
                <a:solidFill>
                  <a:schemeClr val="bg1"/>
                </a:solidFill>
                <a:latin typeface="Arial" panose="020B0604020202020204" pitchFamily="34" charset="0"/>
                <a:cs typeface="Arial" panose="020B0604020202020204" pitchFamily="34" charset="0"/>
              </a:rPr>
              <a:t> </a:t>
            </a:r>
            <a:r>
              <a:rPr lang="es-ES" altLang="es-ES" sz="2400" b="1" i="1" dirty="0" err="1">
                <a:solidFill>
                  <a:schemeClr val="bg1"/>
                </a:solidFill>
                <a:latin typeface="Arial" panose="020B0604020202020204" pitchFamily="34" charset="0"/>
                <a:cs typeface="Arial" panose="020B0604020202020204" pitchFamily="34" charset="0"/>
              </a:rPr>
              <a:t>Offer</a:t>
            </a:r>
            <a:endParaRPr lang="es-ES" altLang="es-ES" sz="2400" b="1" i="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505F8B97-7355-9E2F-53EF-F623171403BC}"/>
              </a:ext>
            </a:extLst>
          </p:cNvPr>
          <p:cNvSpPr txBox="1"/>
          <p:nvPr/>
        </p:nvSpPr>
        <p:spPr>
          <a:xfrm>
            <a:off x="1373191" y="2851865"/>
            <a:ext cx="661830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https://www1.upo.es/matricula/oferta-academica/</a:t>
            </a:r>
            <a:endParaRPr kumimoji="0" lang="es-E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132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3085" cy="6864235"/>
          </a:xfrm>
          <a:prstGeom prst="rect">
            <a:avLst/>
          </a:prstGeom>
        </p:spPr>
      </p:pic>
      <p:sp>
        <p:nvSpPr>
          <p:cNvPr id="6" name="CuadroTexto 5"/>
          <p:cNvSpPr txBox="1"/>
          <p:nvPr/>
        </p:nvSpPr>
        <p:spPr>
          <a:xfrm>
            <a:off x="71021" y="548640"/>
            <a:ext cx="8753383" cy="461665"/>
          </a:xfrm>
          <a:prstGeom prst="rect">
            <a:avLst/>
          </a:prstGeom>
          <a:noFill/>
        </p:spPr>
        <p:txBody>
          <a:bodyPr wrap="square" rtlCol="0">
            <a:spAutoFit/>
          </a:bodyPr>
          <a:lstStyle/>
          <a:p>
            <a:pPr>
              <a:defRPr/>
            </a:pPr>
            <a:r>
              <a:rPr lang="es-ES" altLang="es-ES" sz="2400" b="1" dirty="0">
                <a:solidFill>
                  <a:srgbClr val="003772"/>
                </a:solidFill>
                <a:latin typeface="Arial" panose="020B0604020202020204" pitchFamily="34" charset="0"/>
                <a:cs typeface="Arial" panose="020B0604020202020204" pitchFamily="34" charset="0"/>
              </a:rPr>
              <a:t>CHANGES IN ENROLLED COURSES </a:t>
            </a:r>
          </a:p>
        </p:txBody>
      </p:sp>
      <p:sp>
        <p:nvSpPr>
          <p:cNvPr id="2" name="2 Marcador de contenido">
            <a:extLst>
              <a:ext uri="{FF2B5EF4-FFF2-40B4-BE49-F238E27FC236}">
                <a16:creationId xmlns:a16="http://schemas.microsoft.com/office/drawing/2014/main" id="{3D906203-C324-12D6-2FAF-9EB8047FB085}"/>
              </a:ext>
            </a:extLst>
          </p:cNvPr>
          <p:cNvSpPr txBox="1">
            <a:spLocks/>
          </p:cNvSpPr>
          <p:nvPr/>
        </p:nvSpPr>
        <p:spPr>
          <a:xfrm>
            <a:off x="457200" y="1981200"/>
            <a:ext cx="8229600" cy="3886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altLang="es-ES" dirty="0">
              <a:solidFill>
                <a:srgbClr val="003772"/>
              </a:solidFill>
              <a:latin typeface="Arial" panose="020B0604020202020204" pitchFamily="34" charset="0"/>
              <a:cs typeface="Arial" panose="020B0604020202020204" pitchFamily="34" charset="0"/>
            </a:endParaRPr>
          </a:p>
          <a:p>
            <a:r>
              <a:rPr lang="es-ES" altLang="es-ES" b="1" i="1" dirty="0">
                <a:solidFill>
                  <a:srgbClr val="003772"/>
                </a:solidFill>
                <a:latin typeface="Arial" panose="020B0604020202020204" pitchFamily="34" charset="0"/>
                <a:cs typeface="Arial" panose="020B0604020202020204" pitchFamily="34" charset="0"/>
              </a:rPr>
              <a:t>Up </a:t>
            </a:r>
            <a:r>
              <a:rPr lang="es-ES" altLang="es-ES" b="1" i="1" dirty="0" err="1">
                <a:solidFill>
                  <a:srgbClr val="003772"/>
                </a:solidFill>
                <a:latin typeface="Arial" panose="020B0604020202020204" pitchFamily="34" charset="0"/>
                <a:cs typeface="Arial" panose="020B0604020202020204" pitchFamily="34" charset="0"/>
              </a:rPr>
              <a:t>to</a:t>
            </a:r>
            <a:r>
              <a:rPr lang="es-ES" altLang="es-ES" b="1" i="1" dirty="0">
                <a:solidFill>
                  <a:srgbClr val="003772"/>
                </a:solidFill>
                <a:latin typeface="Arial" panose="020B0604020202020204" pitchFamily="34" charset="0"/>
                <a:cs typeface="Arial" panose="020B0604020202020204" pitchFamily="34" charset="0"/>
              </a:rPr>
              <a:t> 6 E.C.T.S. </a:t>
            </a:r>
            <a:r>
              <a:rPr lang="es-ES" altLang="es-ES" b="1" i="1" dirty="0" err="1">
                <a:solidFill>
                  <a:srgbClr val="003772"/>
                </a:solidFill>
                <a:latin typeface="Arial" panose="020B0604020202020204" pitchFamily="34" charset="0"/>
                <a:cs typeface="Arial" panose="020B0604020202020204" pitchFamily="34" charset="0"/>
              </a:rPr>
              <a:t>credits</a:t>
            </a:r>
            <a:r>
              <a:rPr lang="es-ES" altLang="es-ES" b="1" i="1" dirty="0">
                <a:solidFill>
                  <a:srgbClr val="003772"/>
                </a:solidFill>
                <a:latin typeface="Arial" panose="020B0604020202020204" pitchFamily="34" charset="0"/>
                <a:cs typeface="Arial" panose="020B0604020202020204" pitchFamily="34" charset="0"/>
              </a:rPr>
              <a:t> of </a:t>
            </a:r>
            <a:r>
              <a:rPr lang="es-ES" altLang="es-ES" b="1" i="1" dirty="0" err="1">
                <a:solidFill>
                  <a:srgbClr val="003772"/>
                </a:solidFill>
                <a:latin typeface="Arial" panose="020B0604020202020204" pitchFamily="34" charset="0"/>
                <a:cs typeface="Arial" panose="020B0604020202020204" pitchFamily="34" charset="0"/>
              </a:rPr>
              <a:t>courses</a:t>
            </a:r>
            <a:r>
              <a:rPr lang="es-ES" altLang="es-ES" b="1" i="1" dirty="0">
                <a:solidFill>
                  <a:srgbClr val="003772"/>
                </a:solidFill>
                <a:latin typeface="Arial" panose="020B0604020202020204" pitchFamily="34" charset="0"/>
                <a:cs typeface="Arial" panose="020B0604020202020204" pitchFamily="34" charset="0"/>
              </a:rPr>
              <a:t> </a:t>
            </a:r>
            <a:r>
              <a:rPr lang="es-ES" altLang="es-ES" b="1" i="1" dirty="0" err="1">
                <a:solidFill>
                  <a:srgbClr val="003772"/>
                </a:solidFill>
                <a:latin typeface="Arial" panose="020B0604020202020204" pitchFamily="34" charset="0"/>
                <a:cs typeface="Arial" panose="020B0604020202020204" pitchFamily="34" charset="0"/>
              </a:rPr>
              <a:t>belonging</a:t>
            </a:r>
            <a:r>
              <a:rPr lang="es-ES" altLang="es-ES" b="1" i="1" dirty="0">
                <a:solidFill>
                  <a:srgbClr val="003772"/>
                </a:solidFill>
                <a:latin typeface="Arial" panose="020B0604020202020204" pitchFamily="34" charset="0"/>
                <a:cs typeface="Arial" panose="020B0604020202020204" pitchFamily="34" charset="0"/>
              </a:rPr>
              <a:t> to </a:t>
            </a:r>
            <a:r>
              <a:rPr lang="es-ES" altLang="es-ES" b="1" i="1" dirty="0" err="1">
                <a:solidFill>
                  <a:srgbClr val="003772"/>
                </a:solidFill>
                <a:latin typeface="Arial" panose="020B0604020202020204" pitchFamily="34" charset="0"/>
                <a:cs typeface="Arial" panose="020B0604020202020204" pitchFamily="34" charset="0"/>
              </a:rPr>
              <a:t>different</a:t>
            </a:r>
            <a:r>
              <a:rPr lang="es-ES" altLang="es-ES" b="1" i="1" dirty="0">
                <a:solidFill>
                  <a:srgbClr val="003772"/>
                </a:solidFill>
                <a:latin typeface="Arial" panose="020B0604020202020204" pitchFamily="34" charset="0"/>
                <a:cs typeface="Arial" panose="020B0604020202020204" pitchFamily="34" charset="0"/>
              </a:rPr>
              <a:t> </a:t>
            </a:r>
            <a:r>
              <a:rPr lang="es-ES" altLang="es-ES" b="1" i="1" dirty="0" err="1">
                <a:solidFill>
                  <a:srgbClr val="003772"/>
                </a:solidFill>
                <a:latin typeface="Arial" panose="020B0604020202020204" pitchFamily="34" charset="0"/>
                <a:cs typeface="Arial" panose="020B0604020202020204" pitchFamily="34" charset="0"/>
              </a:rPr>
              <a:t>faculties</a:t>
            </a:r>
            <a:r>
              <a:rPr lang="es-ES" altLang="es-ES" b="1" i="1" dirty="0">
                <a:solidFill>
                  <a:srgbClr val="003772"/>
                </a:solidFill>
                <a:latin typeface="Arial" panose="020B0604020202020204" pitchFamily="34" charset="0"/>
                <a:cs typeface="Arial" panose="020B0604020202020204" pitchFamily="34" charset="0"/>
              </a:rPr>
              <a:t> </a:t>
            </a:r>
            <a:r>
              <a:rPr lang="es-ES" altLang="es-ES" b="1" i="1" dirty="0" err="1">
                <a:solidFill>
                  <a:srgbClr val="003772"/>
                </a:solidFill>
                <a:latin typeface="Arial" panose="020B0604020202020204" pitchFamily="34" charset="0"/>
                <a:cs typeface="Arial" panose="020B0604020202020204" pitchFamily="34" charset="0"/>
              </a:rPr>
              <a:t>from</a:t>
            </a:r>
            <a:r>
              <a:rPr lang="es-ES" altLang="es-ES" b="1" i="1" dirty="0">
                <a:solidFill>
                  <a:srgbClr val="003772"/>
                </a:solidFill>
                <a:latin typeface="Arial" panose="020B0604020202020204" pitchFamily="34" charset="0"/>
                <a:cs typeface="Arial" panose="020B0604020202020204" pitchFamily="34" charset="0"/>
              </a:rPr>
              <a:t> </a:t>
            </a:r>
            <a:r>
              <a:rPr lang="es-ES" altLang="es-ES" b="1" i="1" dirty="0" err="1">
                <a:solidFill>
                  <a:srgbClr val="003772"/>
                </a:solidFill>
                <a:latin typeface="Arial" panose="020B0604020202020204" pitchFamily="34" charset="0"/>
                <a:cs typeface="Arial" panose="020B0604020202020204" pitchFamily="34" charset="0"/>
              </a:rPr>
              <a:t>yours</a:t>
            </a:r>
            <a:r>
              <a:rPr lang="es-ES" altLang="es-ES" b="1" i="1" dirty="0">
                <a:solidFill>
                  <a:srgbClr val="003772"/>
                </a:solidFill>
                <a:latin typeface="Arial" panose="020B0604020202020204" pitchFamily="34" charset="0"/>
                <a:cs typeface="Arial" panose="020B0604020202020204" pitchFamily="34" charset="0"/>
              </a:rPr>
              <a:t> can be </a:t>
            </a:r>
            <a:r>
              <a:rPr lang="es-ES" altLang="es-ES" b="1" i="1" dirty="0" err="1">
                <a:solidFill>
                  <a:srgbClr val="003772"/>
                </a:solidFill>
                <a:latin typeface="Arial" panose="020B0604020202020204" pitchFamily="34" charset="0"/>
                <a:cs typeface="Arial" panose="020B0604020202020204" pitchFamily="34" charset="0"/>
              </a:rPr>
              <a:t>registered</a:t>
            </a:r>
            <a:endParaRPr lang="es-ES" altLang="es-ES" b="1" i="1" dirty="0">
              <a:solidFill>
                <a:srgbClr val="003772"/>
              </a:solidFill>
              <a:latin typeface="Arial" panose="020B0604020202020204" pitchFamily="34" charset="0"/>
              <a:cs typeface="Arial" panose="020B0604020202020204" pitchFamily="34" charset="0"/>
            </a:endParaRPr>
          </a:p>
          <a:p>
            <a:endParaRPr lang="es-ES" altLang="es-ES" b="1" i="1" dirty="0">
              <a:solidFill>
                <a:srgbClr val="003772"/>
              </a:solidFill>
              <a:latin typeface="Arial" panose="020B0604020202020204" pitchFamily="34" charset="0"/>
              <a:cs typeface="Arial" panose="020B0604020202020204" pitchFamily="34" charset="0"/>
            </a:endParaRPr>
          </a:p>
          <a:p>
            <a:pPr marL="0" indent="0">
              <a:buNone/>
            </a:pPr>
            <a:r>
              <a:rPr lang="es-ES" altLang="es-ES" b="1" i="1" dirty="0">
                <a:solidFill>
                  <a:srgbClr val="003772"/>
                </a:solidFill>
                <a:latin typeface="Arial" panose="020B0604020202020204" pitchFamily="34" charset="0"/>
                <a:cs typeface="Arial" panose="020B0604020202020204" pitchFamily="34" charset="0"/>
              </a:rPr>
              <a:t>      </a:t>
            </a:r>
            <a:r>
              <a:rPr lang="es-ES" altLang="es-ES" b="1" i="1" baseline="-25000" dirty="0">
                <a:solidFill>
                  <a:srgbClr val="003772"/>
                </a:solidFill>
                <a:latin typeface="Arial" panose="020B0604020202020204" pitchFamily="34" charset="0"/>
                <a:cs typeface="Arial" panose="020B0604020202020204" pitchFamily="34" charset="0"/>
              </a:rPr>
              <a:t>    </a:t>
            </a:r>
            <a:r>
              <a:rPr lang="es-ES" altLang="es-ES" b="1" i="1" baseline="-25000" dirty="0" err="1">
                <a:solidFill>
                  <a:srgbClr val="003772"/>
                </a:solidFill>
                <a:latin typeface="Arial" panose="020B0604020202020204" pitchFamily="34" charset="0"/>
                <a:cs typeface="Arial" panose="020B0604020202020204" pitchFamily="34" charset="0"/>
              </a:rPr>
              <a:t>Double</a:t>
            </a:r>
            <a:r>
              <a:rPr lang="es-ES" altLang="es-ES" b="1" i="1" baseline="-25000" dirty="0">
                <a:solidFill>
                  <a:srgbClr val="003772"/>
                </a:solidFill>
                <a:latin typeface="Arial" panose="020B0604020202020204" pitchFamily="34" charset="0"/>
                <a:cs typeface="Arial" panose="020B0604020202020204" pitchFamily="34" charset="0"/>
              </a:rPr>
              <a:t> </a:t>
            </a:r>
            <a:r>
              <a:rPr lang="es-ES" altLang="es-ES" b="1" i="1" baseline="-25000" dirty="0" err="1">
                <a:solidFill>
                  <a:srgbClr val="003772"/>
                </a:solidFill>
                <a:latin typeface="Arial" panose="020B0604020202020204" pitchFamily="34" charset="0"/>
                <a:cs typeface="Arial" panose="020B0604020202020204" pitchFamily="34" charset="0"/>
              </a:rPr>
              <a:t>Degree</a:t>
            </a:r>
            <a:r>
              <a:rPr lang="es-ES" altLang="es-ES" b="1" i="1" baseline="-25000" dirty="0">
                <a:solidFill>
                  <a:srgbClr val="003772"/>
                </a:solidFill>
                <a:latin typeface="Arial" panose="020B0604020202020204" pitchFamily="34" charset="0"/>
                <a:cs typeface="Arial" panose="020B0604020202020204" pitchFamily="34" charset="0"/>
              </a:rPr>
              <a:t> </a:t>
            </a:r>
            <a:r>
              <a:rPr lang="es-ES" altLang="es-ES" b="1" i="1" baseline="-25000" dirty="0" err="1">
                <a:solidFill>
                  <a:srgbClr val="003772"/>
                </a:solidFill>
                <a:latin typeface="Arial" panose="020B0604020202020204" pitchFamily="34" charset="0"/>
                <a:cs typeface="Arial" panose="020B0604020202020204" pitchFamily="34" charset="0"/>
              </a:rPr>
              <a:t>courses</a:t>
            </a:r>
            <a:endParaRPr lang="es-ES" altLang="es-ES" b="1" i="1" dirty="0">
              <a:solidFill>
                <a:srgbClr val="003772"/>
              </a:solidFill>
              <a:latin typeface="Arial" panose="020B0604020202020204" pitchFamily="34" charset="0"/>
              <a:cs typeface="Arial" panose="020B0604020202020204" pitchFamily="34" charset="0"/>
            </a:endParaRPr>
          </a:p>
        </p:txBody>
      </p:sp>
      <p:pic>
        <p:nvPicPr>
          <p:cNvPr id="5" name="Imagen 4" descr="Icono&#10;&#10;Descripción generada automáticamente">
            <a:extLst>
              <a:ext uri="{FF2B5EF4-FFF2-40B4-BE49-F238E27FC236}">
                <a16:creationId xmlns:a16="http://schemas.microsoft.com/office/drawing/2014/main" id="{1B6D4233-448D-2D61-85C3-CC0D4114425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7692" y="4442397"/>
            <a:ext cx="365306" cy="418239"/>
          </a:xfrm>
          <a:prstGeom prst="rect">
            <a:avLst/>
          </a:prstGeom>
          <a:noFill/>
        </p:spPr>
      </p:pic>
    </p:spTree>
    <p:extLst>
      <p:ext uri="{BB962C8B-B14F-4D97-AF65-F5344CB8AC3E}">
        <p14:creationId xmlns:p14="http://schemas.microsoft.com/office/powerpoint/2010/main" val="6743920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argado xmlns="8519a03a-4896-404f-a0f3-4a9789898972">no</Descargado>
    <TaxCatchAll xmlns="fa991900-bf87-4b16-84ba-1f220bd9f42d" xsi:nil="true"/>
    <lcf76f155ced4ddcb4097134ff3c332f xmlns="8519a03a-4896-404f-a0f3-4a978989897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8F5687B11F2C34C8CE8C59BD806CACC" ma:contentTypeVersion="15" ma:contentTypeDescription="Crear nuevo documento." ma:contentTypeScope="" ma:versionID="2bf4b3fc1c41ad0aa305a42ec1bde802">
  <xsd:schema xmlns:xsd="http://www.w3.org/2001/XMLSchema" xmlns:xs="http://www.w3.org/2001/XMLSchema" xmlns:p="http://schemas.microsoft.com/office/2006/metadata/properties" xmlns:ns2="8519a03a-4896-404f-a0f3-4a9789898972" xmlns:ns3="fa991900-bf87-4b16-84ba-1f220bd9f42d" targetNamespace="http://schemas.microsoft.com/office/2006/metadata/properties" ma:root="true" ma:fieldsID="4a402770b56901cece1ebf4ee050f7d3" ns2:_="" ns3:_="">
    <xsd:import namespace="8519a03a-4896-404f-a0f3-4a9789898972"/>
    <xsd:import namespace="fa991900-bf87-4b16-84ba-1f220bd9f4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Descargado"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19a03a-4896-404f-a0f3-4a9789898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cbb0a5e8-2b65-41a3-ae7f-03311556343d"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Descargado" ma:index="19" nillable="true" ma:displayName="Descargado" ma:default="no" ma:format="Dropdown" ma:internalName="Descargado">
      <xsd:simpleType>
        <xsd:restriction base="dms:Text">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991900-bf87-4b16-84ba-1f220bd9f42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0a1aea1-f857-4ec7-bdd5-ad10e7233b25}" ma:internalName="TaxCatchAll" ma:showField="CatchAllData" ma:web="fa991900-bf87-4b16-84ba-1f220bd9f4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E61B0-7C77-4978-9A05-9379E6FDE2A3}">
  <ds:schemaRefs>
    <ds:schemaRef ds:uri="http://schemas.microsoft.com/sharepoint/v3/contenttype/forms"/>
  </ds:schemaRefs>
</ds:datastoreItem>
</file>

<file path=customXml/itemProps2.xml><?xml version="1.0" encoding="utf-8"?>
<ds:datastoreItem xmlns:ds="http://schemas.openxmlformats.org/officeDocument/2006/customXml" ds:itemID="{926BFC33-8B6E-4408-9545-FA86326E8932}">
  <ds:schemaRefs>
    <ds:schemaRef ds:uri="http://schemas.microsoft.com/office/2006/metadata/properties"/>
    <ds:schemaRef ds:uri="http://schemas.microsoft.com/office/infopath/2007/PartnerControls"/>
    <ds:schemaRef ds:uri="8519a03a-4896-404f-a0f3-4a9789898972"/>
    <ds:schemaRef ds:uri="fa991900-bf87-4b16-84ba-1f220bd9f42d"/>
  </ds:schemaRefs>
</ds:datastoreItem>
</file>

<file path=customXml/itemProps3.xml><?xml version="1.0" encoding="utf-8"?>
<ds:datastoreItem xmlns:ds="http://schemas.openxmlformats.org/officeDocument/2006/customXml" ds:itemID="{3C71EB8D-B9E0-44F4-8732-E8FBFD253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19a03a-4896-404f-a0f3-4a9789898972"/>
    <ds:schemaRef ds:uri="fa991900-bf87-4b16-84ba-1f220bd9f4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361</TotalTime>
  <Words>617</Words>
  <Application>Microsoft Office PowerPoint</Application>
  <PresentationFormat>Panorámica</PresentationFormat>
  <Paragraphs>86</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adomrei</dc:creator>
  <cp:lastModifiedBy>Laura Robles Perea</cp:lastModifiedBy>
  <cp:revision>7</cp:revision>
  <dcterms:created xsi:type="dcterms:W3CDTF">2022-11-10T12:48:11Z</dcterms:created>
  <dcterms:modified xsi:type="dcterms:W3CDTF">2025-09-12T11:28:12Z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0x010100A8F5687B11F2C34C8CE8C59BD806CACC</vt:lpwstr>
  </property>
  <property fmtid="{D5CDD505-2E9C-101B-9397-08002B2CF9AE}" pid="3" name="MediaServiceImageTags">
    <vt:lpwstr/>
  </property>
</Properties>
</file>