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6" r:id="rId12"/>
    <p:sldId id="262" r:id="rId13"/>
    <p:sldId id="267" r:id="rId14"/>
    <p:sldId id="263" r:id="rId15"/>
    <p:sldId id="269" r:id="rId16"/>
    <p:sldId id="264" r:id="rId17"/>
    <p:sldId id="271" r:id="rId18"/>
    <p:sldId id="280" r:id="rId19"/>
    <p:sldId id="272" r:id="rId20"/>
    <p:sldId id="278" r:id="rId21"/>
    <p:sldId id="273" r:id="rId22"/>
    <p:sldId id="277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14B0E-9A23-4222-8777-53CE5F0B5DE9}" v="1" dt="2025-09-12T11:10:53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Robles Perea" userId="dc7e8f82-0f64-439a-9336-131ac65d957f" providerId="ADAL" clId="{F7714B0E-9A23-4222-8777-53CE5F0B5DE9}"/>
    <pc:docChg chg="custSel delSld modSld">
      <pc:chgData name="Laura Robles Perea" userId="dc7e8f82-0f64-439a-9336-131ac65d957f" providerId="ADAL" clId="{F7714B0E-9A23-4222-8777-53CE5F0B5DE9}" dt="2025-09-12T11:11:23.104" v="68" actId="20577"/>
      <pc:docMkLst>
        <pc:docMk/>
      </pc:docMkLst>
      <pc:sldChg chg="delSp modSp mod">
        <pc:chgData name="Laura Robles Perea" userId="dc7e8f82-0f64-439a-9336-131ac65d957f" providerId="ADAL" clId="{F7714B0E-9A23-4222-8777-53CE5F0B5DE9}" dt="2025-09-12T11:03:57.212" v="2"/>
        <pc:sldMkLst>
          <pc:docMk/>
          <pc:sldMk cId="3860237598" sldId="256"/>
        </pc:sldMkLst>
        <pc:spChg chg="del mod">
          <ac:chgData name="Laura Robles Perea" userId="dc7e8f82-0f64-439a-9336-131ac65d957f" providerId="ADAL" clId="{F7714B0E-9A23-4222-8777-53CE5F0B5DE9}" dt="2025-09-12T11:03:57.212" v="2"/>
          <ac:spMkLst>
            <pc:docMk/>
            <pc:sldMk cId="3860237598" sldId="256"/>
            <ac:spMk id="2" creationId="{00000000-0000-0000-0000-000000000000}"/>
          </ac:spMkLst>
        </pc:spChg>
      </pc:sldChg>
      <pc:sldChg chg="modSp mod">
        <pc:chgData name="Laura Robles Perea" userId="dc7e8f82-0f64-439a-9336-131ac65d957f" providerId="ADAL" clId="{F7714B0E-9A23-4222-8777-53CE5F0B5DE9}" dt="2025-09-12T11:04:01.788" v="4" actId="20577"/>
        <pc:sldMkLst>
          <pc:docMk/>
          <pc:sldMk cId="2436854985" sldId="257"/>
        </pc:sldMkLst>
        <pc:spChg chg="mod">
          <ac:chgData name="Laura Robles Perea" userId="dc7e8f82-0f64-439a-9336-131ac65d957f" providerId="ADAL" clId="{F7714B0E-9A23-4222-8777-53CE5F0B5DE9}" dt="2025-09-12T11:04:01.788" v="4" actId="20577"/>
          <ac:spMkLst>
            <pc:docMk/>
            <pc:sldMk cId="2436854985" sldId="257"/>
            <ac:spMk id="5" creationId="{00000000-0000-0000-0000-000000000000}"/>
          </ac:spMkLst>
        </pc:spChg>
        <pc:spChg chg="mod">
          <ac:chgData name="Laura Robles Perea" userId="dc7e8f82-0f64-439a-9336-131ac65d957f" providerId="ADAL" clId="{F7714B0E-9A23-4222-8777-53CE5F0B5DE9}" dt="2025-09-12T11:03:59.489" v="3" actId="20577"/>
          <ac:spMkLst>
            <pc:docMk/>
            <pc:sldMk cId="2436854985" sldId="257"/>
            <ac:spMk id="6" creationId="{00000000-0000-0000-0000-000000000000}"/>
          </ac:spMkLst>
        </pc:spChg>
      </pc:sldChg>
      <pc:sldChg chg="modSp mod">
        <pc:chgData name="Laura Robles Perea" userId="dc7e8f82-0f64-439a-9336-131ac65d957f" providerId="ADAL" clId="{F7714B0E-9A23-4222-8777-53CE5F0B5DE9}" dt="2025-09-12T11:04:08.745" v="9" actId="27636"/>
        <pc:sldMkLst>
          <pc:docMk/>
          <pc:sldMk cId="2273356034" sldId="258"/>
        </pc:sldMkLst>
        <pc:spChg chg="mod">
          <ac:chgData name="Laura Robles Perea" userId="dc7e8f82-0f64-439a-9336-131ac65d957f" providerId="ADAL" clId="{F7714B0E-9A23-4222-8777-53CE5F0B5DE9}" dt="2025-09-12T11:04:08.745" v="9" actId="27636"/>
          <ac:spMkLst>
            <pc:docMk/>
            <pc:sldMk cId="2273356034" sldId="258"/>
            <ac:spMk id="2" creationId="{5DBCA01A-2830-6598-01A0-725179203CEB}"/>
          </ac:spMkLst>
        </pc:spChg>
        <pc:spChg chg="mod">
          <ac:chgData name="Laura Robles Perea" userId="dc7e8f82-0f64-439a-9336-131ac65d957f" providerId="ADAL" clId="{F7714B0E-9A23-4222-8777-53CE5F0B5DE9}" dt="2025-09-12T11:04:05.634" v="7" actId="20577"/>
          <ac:spMkLst>
            <pc:docMk/>
            <pc:sldMk cId="2273356034" sldId="258"/>
            <ac:spMk id="6" creationId="{00000000-0000-0000-0000-000000000000}"/>
          </ac:spMkLst>
        </pc:spChg>
      </pc:sldChg>
      <pc:sldChg chg="modSp mod">
        <pc:chgData name="Laura Robles Perea" userId="dc7e8f82-0f64-439a-9336-131ac65d957f" providerId="ADAL" clId="{F7714B0E-9A23-4222-8777-53CE5F0B5DE9}" dt="2025-09-12T11:04:13.647" v="12" actId="20577"/>
        <pc:sldMkLst>
          <pc:docMk/>
          <pc:sldMk cId="3537845037" sldId="259"/>
        </pc:sldMkLst>
        <pc:spChg chg="mod">
          <ac:chgData name="Laura Robles Perea" userId="dc7e8f82-0f64-439a-9336-131ac65d957f" providerId="ADAL" clId="{F7714B0E-9A23-4222-8777-53CE5F0B5DE9}" dt="2025-09-12T11:04:13.647" v="12" actId="20577"/>
          <ac:spMkLst>
            <pc:docMk/>
            <pc:sldMk cId="3537845037" sldId="259"/>
            <ac:spMk id="5" creationId="{00000000-0000-0000-0000-000000000000}"/>
          </ac:spMkLst>
        </pc:spChg>
      </pc:sldChg>
      <pc:sldChg chg="delSp modSp mod">
        <pc:chgData name="Laura Robles Perea" userId="dc7e8f82-0f64-439a-9336-131ac65d957f" providerId="ADAL" clId="{F7714B0E-9A23-4222-8777-53CE5F0B5DE9}" dt="2025-09-12T11:07:37.550" v="18" actId="478"/>
        <pc:sldMkLst>
          <pc:docMk/>
          <pc:sldMk cId="2612495440" sldId="260"/>
        </pc:sldMkLst>
        <pc:spChg chg="mod">
          <ac:chgData name="Laura Robles Perea" userId="dc7e8f82-0f64-439a-9336-131ac65d957f" providerId="ADAL" clId="{F7714B0E-9A23-4222-8777-53CE5F0B5DE9}" dt="2025-09-12T11:07:34.724" v="17" actId="5793"/>
          <ac:spMkLst>
            <pc:docMk/>
            <pc:sldMk cId="2612495440" sldId="260"/>
            <ac:spMk id="2" creationId="{D29B95A2-9AAB-2BFD-7343-D9D5E13E40C6}"/>
          </ac:spMkLst>
        </pc:spChg>
        <pc:spChg chg="mod">
          <ac:chgData name="Laura Robles Perea" userId="dc7e8f82-0f64-439a-9336-131ac65d957f" providerId="ADAL" clId="{F7714B0E-9A23-4222-8777-53CE5F0B5DE9}" dt="2025-09-12T11:07:29.452" v="15" actId="20577"/>
          <ac:spMkLst>
            <pc:docMk/>
            <pc:sldMk cId="2612495440" sldId="260"/>
            <ac:spMk id="6" creationId="{00000000-0000-0000-0000-000000000000}"/>
          </ac:spMkLst>
        </pc:spChg>
        <pc:picChg chg="del">
          <ac:chgData name="Laura Robles Perea" userId="dc7e8f82-0f64-439a-9336-131ac65d957f" providerId="ADAL" clId="{F7714B0E-9A23-4222-8777-53CE5F0B5DE9}" dt="2025-09-12T11:07:37.550" v="18" actId="478"/>
          <ac:picMkLst>
            <pc:docMk/>
            <pc:sldMk cId="2612495440" sldId="260"/>
            <ac:picMk id="7" creationId="{61E178D5-8164-46AC-8173-8E9B1C00C909}"/>
          </ac:picMkLst>
        </pc:picChg>
      </pc:sldChg>
      <pc:sldChg chg="modSp mod">
        <pc:chgData name="Laura Robles Perea" userId="dc7e8f82-0f64-439a-9336-131ac65d957f" providerId="ADAL" clId="{F7714B0E-9A23-4222-8777-53CE5F0B5DE9}" dt="2025-09-12T11:08:31.354" v="29" actId="20577"/>
        <pc:sldMkLst>
          <pc:docMk/>
          <pc:sldMk cId="2682103956" sldId="261"/>
        </pc:sldMkLst>
        <pc:spChg chg="mod">
          <ac:chgData name="Laura Robles Perea" userId="dc7e8f82-0f64-439a-9336-131ac65d957f" providerId="ADAL" clId="{F7714B0E-9A23-4222-8777-53CE5F0B5DE9}" dt="2025-09-12T11:08:20.290" v="23" actId="20577"/>
          <ac:spMkLst>
            <pc:docMk/>
            <pc:sldMk cId="2682103956" sldId="261"/>
            <ac:spMk id="6" creationId="{00000000-0000-0000-0000-000000000000}"/>
          </ac:spMkLst>
        </pc:spChg>
        <pc:spChg chg="mod">
          <ac:chgData name="Laura Robles Perea" userId="dc7e8f82-0f64-439a-9336-131ac65d957f" providerId="ADAL" clId="{F7714B0E-9A23-4222-8777-53CE5F0B5DE9}" dt="2025-09-12T11:08:31.354" v="29" actId="20577"/>
          <ac:spMkLst>
            <pc:docMk/>
            <pc:sldMk cId="2682103956" sldId="261"/>
            <ac:spMk id="8" creationId="{F6F4C6D5-52AD-74DD-7343-9DD167DF73D6}"/>
          </ac:spMkLst>
        </pc:spChg>
        <pc:spChg chg="mod">
          <ac:chgData name="Laura Robles Perea" userId="dc7e8f82-0f64-439a-9336-131ac65d957f" providerId="ADAL" clId="{F7714B0E-9A23-4222-8777-53CE5F0B5DE9}" dt="2025-09-12T11:08:27.787" v="28" actId="20577"/>
          <ac:spMkLst>
            <pc:docMk/>
            <pc:sldMk cId="2682103956" sldId="261"/>
            <ac:spMk id="9" creationId="{C1102903-64C5-5EBE-E859-BDE5C8CFB0B3}"/>
          </ac:spMkLst>
        </pc:spChg>
      </pc:sldChg>
      <pc:sldChg chg="delSp modSp mod">
        <pc:chgData name="Laura Robles Perea" userId="dc7e8f82-0f64-439a-9336-131ac65d957f" providerId="ADAL" clId="{F7714B0E-9A23-4222-8777-53CE5F0B5DE9}" dt="2025-09-12T11:10:05.067" v="56" actId="478"/>
        <pc:sldMkLst>
          <pc:docMk/>
          <pc:sldMk cId="67439208" sldId="262"/>
        </pc:sldMkLst>
        <pc:spChg chg="mod">
          <ac:chgData name="Laura Robles Perea" userId="dc7e8f82-0f64-439a-9336-131ac65d957f" providerId="ADAL" clId="{F7714B0E-9A23-4222-8777-53CE5F0B5DE9}" dt="2025-09-12T11:10:02.521" v="55" actId="5793"/>
          <ac:spMkLst>
            <pc:docMk/>
            <pc:sldMk cId="67439208" sldId="262"/>
            <ac:spMk id="2" creationId="{3D906203-C324-12D6-2FAF-9EB8047FB085}"/>
          </ac:spMkLst>
        </pc:spChg>
        <pc:spChg chg="mod">
          <ac:chgData name="Laura Robles Perea" userId="dc7e8f82-0f64-439a-9336-131ac65d957f" providerId="ADAL" clId="{F7714B0E-9A23-4222-8777-53CE5F0B5DE9}" dt="2025-09-12T11:09:58.177" v="52" actId="20577"/>
          <ac:spMkLst>
            <pc:docMk/>
            <pc:sldMk cId="67439208" sldId="262"/>
            <ac:spMk id="6" creationId="{00000000-0000-0000-0000-000000000000}"/>
          </ac:spMkLst>
        </pc:spChg>
        <pc:picChg chg="del">
          <ac:chgData name="Laura Robles Perea" userId="dc7e8f82-0f64-439a-9336-131ac65d957f" providerId="ADAL" clId="{F7714B0E-9A23-4222-8777-53CE5F0B5DE9}" dt="2025-09-12T11:10:05.067" v="56" actId="478"/>
          <ac:picMkLst>
            <pc:docMk/>
            <pc:sldMk cId="67439208" sldId="262"/>
            <ac:picMk id="5" creationId="{1B6D4233-448D-2D61-85C3-CC0D4114425C}"/>
          </ac:picMkLst>
        </pc:picChg>
      </pc:sldChg>
      <pc:sldChg chg="modSp mod">
        <pc:chgData name="Laura Robles Perea" userId="dc7e8f82-0f64-439a-9336-131ac65d957f" providerId="ADAL" clId="{F7714B0E-9A23-4222-8777-53CE5F0B5DE9}" dt="2025-09-12T11:10:32.534" v="63" actId="20577"/>
        <pc:sldMkLst>
          <pc:docMk/>
          <pc:sldMk cId="2478570497" sldId="264"/>
        </pc:sldMkLst>
        <pc:spChg chg="mod">
          <ac:chgData name="Laura Robles Perea" userId="dc7e8f82-0f64-439a-9336-131ac65d957f" providerId="ADAL" clId="{F7714B0E-9A23-4222-8777-53CE5F0B5DE9}" dt="2025-09-12T11:10:32.534" v="63" actId="20577"/>
          <ac:spMkLst>
            <pc:docMk/>
            <pc:sldMk cId="2478570497" sldId="264"/>
            <ac:spMk id="2" creationId="{84E0433F-DC7F-CB4B-EB69-F1CD0E4C7C8C}"/>
          </ac:spMkLst>
        </pc:spChg>
      </pc:sldChg>
      <pc:sldChg chg="modSp mod">
        <pc:chgData name="Laura Robles Perea" userId="dc7e8f82-0f64-439a-9336-131ac65d957f" providerId="ADAL" clId="{F7714B0E-9A23-4222-8777-53CE5F0B5DE9}" dt="2025-09-12T11:07:48.990" v="22" actId="20577"/>
        <pc:sldMkLst>
          <pc:docMk/>
          <pc:sldMk cId="1823694331" sldId="265"/>
        </pc:sldMkLst>
        <pc:spChg chg="mod">
          <ac:chgData name="Laura Robles Perea" userId="dc7e8f82-0f64-439a-9336-131ac65d957f" providerId="ADAL" clId="{F7714B0E-9A23-4222-8777-53CE5F0B5DE9}" dt="2025-09-12T11:07:48.990" v="22" actId="20577"/>
          <ac:spMkLst>
            <pc:docMk/>
            <pc:sldMk cId="1823694331" sldId="265"/>
            <ac:spMk id="5" creationId="{00000000-0000-0000-0000-000000000000}"/>
          </ac:spMkLst>
        </pc:spChg>
        <pc:spChg chg="mod">
          <ac:chgData name="Laura Robles Perea" userId="dc7e8f82-0f64-439a-9336-131ac65d957f" providerId="ADAL" clId="{F7714B0E-9A23-4222-8777-53CE5F0B5DE9}" dt="2025-09-12T11:07:43.326" v="19" actId="20577"/>
          <ac:spMkLst>
            <pc:docMk/>
            <pc:sldMk cId="1823694331" sldId="265"/>
            <ac:spMk id="7" creationId="{65FC7D55-2044-F938-10C1-F38216F9E5FA}"/>
          </ac:spMkLst>
        </pc:spChg>
      </pc:sldChg>
      <pc:sldChg chg="delSp modSp mod">
        <pc:chgData name="Laura Robles Perea" userId="dc7e8f82-0f64-439a-9336-131ac65d957f" providerId="ADAL" clId="{F7714B0E-9A23-4222-8777-53CE5F0B5DE9}" dt="2025-09-12T11:09:50.923" v="49" actId="1076"/>
        <pc:sldMkLst>
          <pc:docMk/>
          <pc:sldMk cId="1871321251" sldId="266"/>
        </pc:sldMkLst>
        <pc:spChg chg="mod">
          <ac:chgData name="Laura Robles Perea" userId="dc7e8f82-0f64-439a-9336-131ac65d957f" providerId="ADAL" clId="{F7714B0E-9A23-4222-8777-53CE5F0B5DE9}" dt="2025-09-12T11:08:43.257" v="30" actId="20577"/>
          <ac:spMkLst>
            <pc:docMk/>
            <pc:sldMk cId="1871321251" sldId="266"/>
            <ac:spMk id="5" creationId="{00000000-0000-0000-0000-000000000000}"/>
          </ac:spMkLst>
        </pc:spChg>
        <pc:spChg chg="mod">
          <ac:chgData name="Laura Robles Perea" userId="dc7e8f82-0f64-439a-9336-131ac65d957f" providerId="ADAL" clId="{F7714B0E-9A23-4222-8777-53CE5F0B5DE9}" dt="2025-09-12T11:09:37.532" v="47" actId="20577"/>
          <ac:spMkLst>
            <pc:docMk/>
            <pc:sldMk cId="1871321251" sldId="266"/>
            <ac:spMk id="7" creationId="{CCC95156-3AF6-526B-316B-809A7FFEEA98}"/>
          </ac:spMkLst>
        </pc:spChg>
        <pc:spChg chg="del">
          <ac:chgData name="Laura Robles Perea" userId="dc7e8f82-0f64-439a-9336-131ac65d957f" providerId="ADAL" clId="{F7714B0E-9A23-4222-8777-53CE5F0B5DE9}" dt="2025-09-12T11:09:43.998" v="48" actId="478"/>
          <ac:spMkLst>
            <pc:docMk/>
            <pc:sldMk cId="1871321251" sldId="266"/>
            <ac:spMk id="8" creationId="{182F2119-2439-DB76-3B0F-1F58C85CB1B5}"/>
          </ac:spMkLst>
        </pc:spChg>
        <pc:spChg chg="mod">
          <ac:chgData name="Laura Robles Perea" userId="dc7e8f82-0f64-439a-9336-131ac65d957f" providerId="ADAL" clId="{F7714B0E-9A23-4222-8777-53CE5F0B5DE9}" dt="2025-09-12T11:09:50.923" v="49" actId="1076"/>
          <ac:spMkLst>
            <pc:docMk/>
            <pc:sldMk cId="1871321251" sldId="266"/>
            <ac:spMk id="10" creationId="{505F8B97-7355-9E2F-53EF-F623171403BC}"/>
          </ac:spMkLst>
        </pc:spChg>
      </pc:sldChg>
      <pc:sldChg chg="modSp mod">
        <pc:chgData name="Laura Robles Perea" userId="dc7e8f82-0f64-439a-9336-131ac65d957f" providerId="ADAL" clId="{F7714B0E-9A23-4222-8777-53CE5F0B5DE9}" dt="2025-09-12T11:10:15.628" v="58" actId="20577"/>
        <pc:sldMkLst>
          <pc:docMk/>
          <pc:sldMk cId="3233763995" sldId="267"/>
        </pc:sldMkLst>
        <pc:spChg chg="mod">
          <ac:chgData name="Laura Robles Perea" userId="dc7e8f82-0f64-439a-9336-131ac65d957f" providerId="ADAL" clId="{F7714B0E-9A23-4222-8777-53CE5F0B5DE9}" dt="2025-09-12T11:10:15.628" v="58" actId="20577"/>
          <ac:spMkLst>
            <pc:docMk/>
            <pc:sldMk cId="3233763995" sldId="267"/>
            <ac:spMk id="3" creationId="{7EADB8E8-0341-C288-0348-601B18DA1B7A}"/>
          </ac:spMkLst>
        </pc:spChg>
        <pc:spChg chg="mod">
          <ac:chgData name="Laura Robles Perea" userId="dc7e8f82-0f64-439a-9336-131ac65d957f" providerId="ADAL" clId="{F7714B0E-9A23-4222-8777-53CE5F0B5DE9}" dt="2025-09-12T11:10:11.648" v="57" actId="20577"/>
          <ac:spMkLst>
            <pc:docMk/>
            <pc:sldMk cId="3233763995" sldId="267"/>
            <ac:spMk id="5" creationId="{00000000-0000-0000-0000-000000000000}"/>
          </ac:spMkLst>
        </pc:spChg>
      </pc:sldChg>
      <pc:sldChg chg="modSp mod">
        <pc:chgData name="Laura Robles Perea" userId="dc7e8f82-0f64-439a-9336-131ac65d957f" providerId="ADAL" clId="{F7714B0E-9A23-4222-8777-53CE5F0B5DE9}" dt="2025-09-12T11:10:27.782" v="62" actId="20577"/>
        <pc:sldMkLst>
          <pc:docMk/>
          <pc:sldMk cId="2643085242" sldId="269"/>
        </pc:sldMkLst>
        <pc:spChg chg="mod">
          <ac:chgData name="Laura Robles Perea" userId="dc7e8f82-0f64-439a-9336-131ac65d957f" providerId="ADAL" clId="{F7714B0E-9A23-4222-8777-53CE5F0B5DE9}" dt="2025-09-12T11:10:23.426" v="59" actId="20577"/>
          <ac:spMkLst>
            <pc:docMk/>
            <pc:sldMk cId="2643085242" sldId="269"/>
            <ac:spMk id="5" creationId="{00000000-0000-0000-0000-000000000000}"/>
          </ac:spMkLst>
        </pc:spChg>
        <pc:spChg chg="mod">
          <ac:chgData name="Laura Robles Perea" userId="dc7e8f82-0f64-439a-9336-131ac65d957f" providerId="ADAL" clId="{F7714B0E-9A23-4222-8777-53CE5F0B5DE9}" dt="2025-09-12T11:10:27.782" v="62" actId="20577"/>
          <ac:spMkLst>
            <pc:docMk/>
            <pc:sldMk cId="2643085242" sldId="269"/>
            <ac:spMk id="6" creationId="{CEA7CFF1-2086-2CAA-57FD-4E2E8F3194CC}"/>
          </ac:spMkLst>
        </pc:spChg>
      </pc:sldChg>
      <pc:sldChg chg="delSp modSp mod">
        <pc:chgData name="Laura Robles Perea" userId="dc7e8f82-0f64-439a-9336-131ac65d957f" providerId="ADAL" clId="{F7714B0E-9A23-4222-8777-53CE5F0B5DE9}" dt="2025-09-12T11:10:58.170" v="67" actId="20577"/>
        <pc:sldMkLst>
          <pc:docMk/>
          <pc:sldMk cId="3173661143" sldId="272"/>
        </pc:sldMkLst>
        <pc:spChg chg="mod">
          <ac:chgData name="Laura Robles Perea" userId="dc7e8f82-0f64-439a-9336-131ac65d957f" providerId="ADAL" clId="{F7714B0E-9A23-4222-8777-53CE5F0B5DE9}" dt="2025-09-12T11:10:58.170" v="67" actId="20577"/>
          <ac:spMkLst>
            <pc:docMk/>
            <pc:sldMk cId="3173661143" sldId="272"/>
            <ac:spMk id="5" creationId="{00000000-0000-0000-0000-000000000000}"/>
          </ac:spMkLst>
        </pc:spChg>
        <pc:spChg chg="del">
          <ac:chgData name="Laura Robles Perea" userId="dc7e8f82-0f64-439a-9336-131ac65d957f" providerId="ADAL" clId="{F7714B0E-9A23-4222-8777-53CE5F0B5DE9}" dt="2025-09-12T11:10:53.912" v="66" actId="478"/>
          <ac:spMkLst>
            <pc:docMk/>
            <pc:sldMk cId="3173661143" sldId="272"/>
            <ac:spMk id="7" creationId="{E5352D75-5B99-AF2C-EDFB-0317C1FB19BA}"/>
          </ac:spMkLst>
        </pc:spChg>
      </pc:sldChg>
      <pc:sldChg chg="modSp mod">
        <pc:chgData name="Laura Robles Perea" userId="dc7e8f82-0f64-439a-9336-131ac65d957f" providerId="ADAL" clId="{F7714B0E-9A23-4222-8777-53CE5F0B5DE9}" dt="2025-09-12T11:11:23.104" v="68" actId="20577"/>
        <pc:sldMkLst>
          <pc:docMk/>
          <pc:sldMk cId="951831837" sldId="273"/>
        </pc:sldMkLst>
        <pc:spChg chg="mod">
          <ac:chgData name="Laura Robles Perea" userId="dc7e8f82-0f64-439a-9336-131ac65d957f" providerId="ADAL" clId="{F7714B0E-9A23-4222-8777-53CE5F0B5DE9}" dt="2025-09-12T11:11:23.104" v="68" actId="20577"/>
          <ac:spMkLst>
            <pc:docMk/>
            <pc:sldMk cId="951831837" sldId="273"/>
            <ac:spMk id="8" creationId="{8184A1CB-1EEA-053A-5D1D-B63583334840}"/>
          </ac:spMkLst>
        </pc:spChg>
      </pc:sldChg>
      <pc:sldChg chg="del">
        <pc:chgData name="Laura Robles Perea" userId="dc7e8f82-0f64-439a-9336-131ac65d957f" providerId="ADAL" clId="{F7714B0E-9A23-4222-8777-53CE5F0B5DE9}" dt="2025-09-12T11:10:40.017" v="64" actId="2696"/>
        <pc:sldMkLst>
          <pc:docMk/>
          <pc:sldMk cId="2529734119" sldId="275"/>
        </pc:sldMkLst>
      </pc:sldChg>
      <pc:sldChg chg="del">
        <pc:chgData name="Laura Robles Perea" userId="dc7e8f82-0f64-439a-9336-131ac65d957f" providerId="ADAL" clId="{F7714B0E-9A23-4222-8777-53CE5F0B5DE9}" dt="2025-09-12T11:10:47.240" v="65" actId="2696"/>
        <pc:sldMkLst>
          <pc:docMk/>
          <pc:sldMk cId="983663918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04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8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19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60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15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39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02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24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11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85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79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9EF8-96E0-4703-9E36-F45E0A56964B}" type="datetimeFigureOut">
              <a:rPr lang="es-ES" smtClean="0"/>
              <a:t>12/09/2025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A9F1-57AD-4C6B-B893-FDE6359365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1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potv.upo.es/video/5dc155eeabe3c67e3d8b457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.es/aric/estudiantes-upo/tutores-docentes/2025-202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vmarloz@upo.e" TargetMode="External"/><Relationship Id="rId3" Type="http://schemas.openxmlformats.org/officeDocument/2006/relationships/hyperlink" Target="mailto:cdbargon@upo.es" TargetMode="External"/><Relationship Id="rId7" Type="http://schemas.openxmlformats.org/officeDocument/2006/relationships/hyperlink" Target="mailto:cjalvarez@upo.e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ferarr@upo.es" TargetMode="External"/><Relationship Id="rId5" Type="http://schemas.openxmlformats.org/officeDocument/2006/relationships/hyperlink" Target="mailto:ctelval@upo.es" TargetMode="External"/><Relationship Id="rId4" Type="http://schemas.openxmlformats.org/officeDocument/2006/relationships/hyperlink" Target="mailto:jaleopra@upo.es" TargetMode="External"/><Relationship Id="rId9" Type="http://schemas.openxmlformats.org/officeDocument/2006/relationships/hyperlink" Target="mailto:imarpit@upo.e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o.e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istracion.gob.es/pag_Home/Tu-espacio-europeo/derechos-obligaciones/ciudadanos/residencia/obtencion-residencia/inscribirte-resident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.es/tika/web/index.ph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.es/aric/foreign-students/durante-la-estanci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s/importante-signo-de-exclamaci%C3%B3n-mark-98442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upo.es/matricula/oferta-academic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s/importante-signo-de-exclamaci%C3%B3n-mark-9844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0"/>
            <a:ext cx="12310533" cy="69246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80306" y="2900849"/>
            <a:ext cx="7990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altLang="es-E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REUNIÓN INFORMATIVA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altLang="es-E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BIENVENIDA </a:t>
            </a:r>
            <a:endParaRPr lang="es-ES" altLang="es-E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Imagen que contiene exterior, firmar, frente, reloj&#10;&#10;Descripción generada automáticamente">
            <a:extLst>
              <a:ext uri="{FF2B5EF4-FFF2-40B4-BE49-F238E27FC236}">
                <a16:creationId xmlns:a16="http://schemas.microsoft.com/office/drawing/2014/main" id="{02595670-7293-E133-CB54-6CAC714F9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33" y="-1"/>
            <a:ext cx="461645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3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288686" y="609263"/>
            <a:ext cx="8393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TUTORES DOCENTES</a:t>
            </a:r>
            <a:endParaRPr lang="es-ES" altLang="es-E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EADB8E8-0341-C288-0348-601B18DA1B7A}"/>
              </a:ext>
            </a:extLst>
          </p:cNvPr>
          <p:cNvSpPr txBox="1">
            <a:spLocks noChangeArrowheads="1"/>
          </p:cNvSpPr>
          <p:nvPr/>
        </p:nvSpPr>
        <p:spPr>
          <a:xfrm>
            <a:off x="557089" y="1811675"/>
            <a:ext cx="8551399" cy="4437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tutores docentes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os pueden asesorar en la elección de los cursos</a:t>
            </a:r>
          </a:p>
          <a:p>
            <a:pPr marL="457200" lvl="1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https://www.upo.es/aric/estudiantes-upo/tutores-docentes/2025-2026/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6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3085" cy="68642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4196" y="548640"/>
            <a:ext cx="662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20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TUTORES DOCENTES SICUE</a:t>
            </a:r>
            <a:endParaRPr lang="es-ES" sz="20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049EC1-5D15-5738-4408-C382665D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507413" cy="3886200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s-ES" sz="16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 Politécnica Superior</a:t>
            </a:r>
            <a:r>
              <a:rPr lang="es-ES" sz="16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Carlos David Barranco González  </a:t>
            </a:r>
            <a:r>
              <a:rPr lang="es-ES" sz="1600" u="sng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cdbargon@upo.es</a:t>
            </a:r>
            <a:endParaRPr lang="es-ES" sz="1600" u="sng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ES" sz="16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6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Deporte</a:t>
            </a:r>
            <a:r>
              <a:rPr lang="es-ES" sz="16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 Juan Antonio León Prados </a:t>
            </a:r>
            <a:r>
              <a:rPr lang="es-ES" sz="16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jaleopra@upo.es</a:t>
            </a:r>
            <a:endParaRPr lang="es-ES" sz="16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es-ES" sz="16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6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Empresariales</a:t>
            </a:r>
            <a:r>
              <a:rPr lang="es-ES" sz="16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  Cecilia Téllez Valle </a:t>
            </a:r>
            <a:r>
              <a:rPr lang="es-ES" sz="1600" u="sng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ctelval@upo.es</a:t>
            </a:r>
            <a:endParaRPr lang="es-ES" sz="1600" u="sng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ES" sz="16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6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</a:t>
            </a:r>
            <a:r>
              <a:rPr lang="es-ES" sz="16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…………………………. Gloria Fernández Arribas </a:t>
            </a:r>
            <a:r>
              <a:rPr lang="es-ES" sz="16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gferarr@upo.es</a:t>
            </a:r>
            <a:endParaRPr lang="es-ES" sz="16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es-ES" sz="16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6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Humanidades</a:t>
            </a:r>
            <a:r>
              <a:rPr lang="es-ES" sz="16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…………………. Cristóbal José Álvarez López </a:t>
            </a:r>
            <a:r>
              <a:rPr lang="es-ES" sz="16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cjalvarez@upo.es</a:t>
            </a:r>
            <a:endParaRPr lang="es-ES" sz="1600" u="sng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ES" sz="16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6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Sociales</a:t>
            </a:r>
            <a:r>
              <a:rPr lang="es-ES" sz="16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………………. Virginia Martínez Lozano </a:t>
            </a:r>
            <a:r>
              <a:rPr lang="es-ES" sz="1600" dirty="0" err="1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vmarloz@upo.e</a:t>
            </a:r>
            <a:endParaRPr lang="es-ES" sz="1600" u="sng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es-ES" sz="16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16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Experimentales</a:t>
            </a:r>
            <a:r>
              <a:rPr lang="es-ES" sz="16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………………….. Inés Martínez Pita </a:t>
            </a:r>
            <a:r>
              <a:rPr lang="es-ES" sz="1600" u="sng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imarpit@upo.es</a:t>
            </a:r>
            <a:endParaRPr lang="es-ES" sz="1600" u="sng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es-ES" sz="16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6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288686" y="609263"/>
            <a:ext cx="8393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HORARIOS</a:t>
            </a:r>
            <a:endParaRPr lang="es-ES" altLang="es-E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CEA7CFF1-2086-2CAA-57FD-4E2E8F3194CC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8218488" cy="454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consultar los horarios de las asignaturas ya matriculadas</a:t>
            </a:r>
          </a:p>
          <a:p>
            <a:pPr lvl="4" indent="-285750">
              <a:buFont typeface="Wingdings" panose="05000000000000000000" pitchFamily="2" charset="2"/>
              <a:buChar char="Ø"/>
              <a:defRPr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personalizado </a:t>
            </a:r>
          </a:p>
          <a:p>
            <a:pPr marL="1771650" lvl="4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1. Matrícula</a:t>
            </a:r>
          </a:p>
          <a:p>
            <a:pPr marL="1771650" lvl="4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2. Horarios</a:t>
            </a:r>
          </a:p>
          <a:p>
            <a:pPr marL="1771650" lvl="4" indent="0">
              <a:buFont typeface="Wingdings" panose="05000000000000000000" pitchFamily="2" charset="2"/>
              <a:buNone/>
              <a:defRPr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3. Aula virtual</a:t>
            </a:r>
          </a:p>
          <a:p>
            <a:pPr marL="1771650" lvl="4" indent="0">
              <a:buFont typeface="Wingdings" panose="05000000000000000000" pitchFamily="2" charset="2"/>
              <a:buNone/>
              <a:defRPr/>
            </a:pP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8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3085" cy="68642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4196" y="548640"/>
            <a:ext cx="662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VIRTUAL</a:t>
            </a: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84E0433F-DC7F-CB4B-EB69-F1CD0E4C7C8C}"/>
              </a:ext>
            </a:extLst>
          </p:cNvPr>
          <p:cNvSpPr txBox="1">
            <a:spLocks/>
          </p:cNvSpPr>
          <p:nvPr/>
        </p:nvSpPr>
        <p:spPr>
          <a:xfrm>
            <a:off x="457200" y="1484313"/>
            <a:ext cx="8229600" cy="438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8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trata de un espacio virtual en el que podéis acceder al contenido que vayan proporcionando los profesores de las diferentes asignaturas en las que os hayáis matriculado.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sz="1800" b="1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18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Podéis acceder con vuestro usuario y contraseña siguiendo estos pasos: </a:t>
            </a:r>
            <a:r>
              <a:rPr lang="es-ES" sz="1800" b="1" u="sng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www.upo.es</a:t>
            </a:r>
            <a:r>
              <a:rPr lang="es-ES" sz="18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&gt;&gt; UPO Virtual  &gt;&gt; Aula virtual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7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288686" y="609263"/>
            <a:ext cx="8393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DE ESTANCIA</a:t>
            </a:r>
            <a:endParaRPr lang="es-ES" altLang="es-E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D870AEFA-2C6E-9715-A948-88D5300F5D6C}"/>
              </a:ext>
            </a:extLst>
          </p:cNvPr>
          <p:cNvSpPr txBox="1">
            <a:spLocks/>
          </p:cNvSpPr>
          <p:nvPr/>
        </p:nvSpPr>
        <p:spPr>
          <a:xfrm>
            <a:off x="457200" y="1484313"/>
            <a:ext cx="8229600" cy="537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 Los </a:t>
            </a:r>
            <a:r>
              <a:rPr lang="es-E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certificados de estancia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firmarán al final de vuestro periodo de estudios y se entregarán al / a la interesado/a. En caso de que el/la estudiante no pueda recogerlo él/ella mismo/a, la </a:t>
            </a:r>
            <a:r>
              <a:rPr lang="es-E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salida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será la del </a:t>
            </a:r>
            <a:r>
              <a:rPr lang="es-E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 examen realizado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fecha máxima de fin de estancia: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4" indent="0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 Y 2S: 14 de julio de 2026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alt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7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825"/>
            <a:ext cx="12192000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269230" y="365125"/>
            <a:ext cx="8393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ACUERDOS ACADÉMICOS</a:t>
            </a:r>
            <a:endParaRPr lang="es-ES" altLang="es-E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D870AEFA-2C6E-9715-A948-88D5300F5D6C}"/>
              </a:ext>
            </a:extLst>
          </p:cNvPr>
          <p:cNvSpPr txBox="1">
            <a:spLocks/>
          </p:cNvSpPr>
          <p:nvPr/>
        </p:nvSpPr>
        <p:spPr>
          <a:xfrm>
            <a:off x="428017" y="1274227"/>
            <a:ext cx="10000034" cy="53736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 Los </a:t>
            </a:r>
            <a:r>
              <a:rPr lang="es-E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acuerdos académicos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pueden ser remitidos a través de:</a:t>
            </a:r>
          </a:p>
          <a:p>
            <a:pPr lvl="1">
              <a:defRPr/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</a:t>
            </a:r>
          </a:p>
          <a:p>
            <a:pPr lvl="1">
              <a:defRPr/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TIKA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(en </a:t>
            </a:r>
            <a:r>
              <a:rPr 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  <a:defRPr/>
            </a:pP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Debéis realizar vuestra matrícula definitiva antes de enviar el documento. </a:t>
            </a:r>
          </a:p>
          <a:p>
            <a:pPr marL="0" indent="0">
              <a:buNone/>
              <a:defRPr/>
            </a:pP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 plazo para enviar el documento.</a:t>
            </a:r>
          </a:p>
          <a:p>
            <a:pPr marL="0" indent="0">
              <a:buNone/>
              <a:defRPr/>
            </a:pP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firma del acuerdo académico por parte de la UPO no es inmediata. Lo recibiréis firmado cuando lo hayamos revisado (esto se puede retrasar debido a la cantidad de mensajes que recibimos durante este periodo).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alt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8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0" y="609263"/>
            <a:ext cx="9108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INSCRIPCIÓN COMO RESIDENTES</a:t>
            </a:r>
            <a:endParaRPr lang="es-ES" altLang="es-E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A29D74-F310-F83A-BF36-D12F46328756}"/>
              </a:ext>
            </a:extLst>
          </p:cNvPr>
          <p:cNvSpPr txBox="1">
            <a:spLocks noChangeArrowheads="1"/>
          </p:cNvSpPr>
          <p:nvPr/>
        </p:nvSpPr>
        <p:spPr>
          <a:xfrm>
            <a:off x="467128" y="1143001"/>
            <a:ext cx="10381383" cy="2087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es-ES_tradnl" alt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la solicitud en la Oficina de Extranjería (Plaza de España) o en la Comisaría de Policía correspondiente.</a:t>
            </a:r>
          </a:p>
          <a:p>
            <a:pPr algn="just">
              <a:lnSpc>
                <a:spcPct val="160000"/>
              </a:lnSpc>
            </a:pPr>
            <a:r>
              <a:rPr lang="es-ES_tradnl" alt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Documentación a presentar: </a:t>
            </a:r>
            <a:r>
              <a:rPr lang="es-ES" alt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pasaporte o documento nacional de identidad, solicitud, tarjeta sanitaria europea y certificado Erasmus. </a:t>
            </a:r>
            <a:endParaRPr lang="es-ES_tradnl" alt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s-ES_tradnl" alt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solicitud a presentar se puede ver en el siguiente link: </a:t>
            </a:r>
            <a:r>
              <a:rPr lang="es-ES" altLang="es-E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https://administracion.gob.es/pag_Home/Tu-espacio-europeo/derechos-obligaciones/ciudadanos/residencia/obtencion-residencia/inscribirte-residente.html</a:t>
            </a:r>
            <a:endParaRPr lang="es-ES" alt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alt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D812B1-DD46-5EDC-DF89-0449850F653D}"/>
              </a:ext>
            </a:extLst>
          </p:cNvPr>
          <p:cNvCxnSpPr/>
          <p:nvPr/>
        </p:nvCxnSpPr>
        <p:spPr>
          <a:xfrm>
            <a:off x="301841" y="3933480"/>
            <a:ext cx="1078636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6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3085" cy="68642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4195" y="548640"/>
            <a:ext cx="857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DE BIENVENIDA </a:t>
            </a:r>
            <a:r>
              <a:rPr lang="es-ES" altLang="es-ES" sz="24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ES" altLang="es-ES" sz="2400" b="1" i="1" dirty="0" err="1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es-ES" altLang="es-ES" sz="2400" b="1" i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400" b="1" i="1" dirty="0" err="1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es-ES" altLang="es-ES" sz="2400" b="1" i="1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9538CA0E-95BD-A099-9718-4561EDAD6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27" y="1538043"/>
            <a:ext cx="8571229" cy="47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29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84A1CB-1EEA-053A-5D1D-B63583334840}"/>
              </a:ext>
            </a:extLst>
          </p:cNvPr>
          <p:cNvSpPr txBox="1"/>
          <p:nvPr/>
        </p:nvSpPr>
        <p:spPr>
          <a:xfrm>
            <a:off x="621436" y="2063993"/>
            <a:ext cx="103069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Relaciones Internacionales y Cooperación</a:t>
            </a:r>
            <a:br>
              <a:rPr lang="es-ES" alt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Edificio 6, planta baja, despacho 20</a:t>
            </a:r>
            <a:br>
              <a:rPr lang="es-ES" alt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L-V 9.00 a 14.00</a:t>
            </a:r>
            <a:br>
              <a:rPr lang="es-ES" alt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alt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TIKA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3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3085" cy="686423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46DD086-350D-0533-865F-1A7A771A02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74" y="1353111"/>
            <a:ext cx="7786852" cy="550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58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288686" y="609263"/>
            <a:ext cx="8393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COMIENZO DE LAS CLASES</a:t>
            </a:r>
            <a:endParaRPr lang="es-ES" altLang="es-E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1644" y="2055813"/>
            <a:ext cx="81630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 eaLnBrk="1" hangingPunct="1">
              <a:defRPr/>
            </a:pPr>
            <a:r>
              <a:rPr lang="es-ES" altLang="es-E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septiembre de 2025</a:t>
            </a:r>
          </a:p>
          <a:p>
            <a:pPr lvl="2" algn="ctr" eaLnBrk="1" hangingPunct="1">
              <a:defRPr/>
            </a:pPr>
            <a:endParaRPr lang="es-ES" alt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 eaLnBrk="1" hangingPunct="1">
              <a:buFont typeface="Wingdings" panose="05000000000000000000" pitchFamily="2" charset="2"/>
              <a:buNone/>
              <a:defRPr/>
            </a:pPr>
            <a:endParaRPr lang="es-ES" alt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s-ES" alt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5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:a16="http://schemas.microsoft.com/office/drawing/2014/main" id="{40C11BF0-32EC-AE0A-477B-4835FACDC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43" y="1287358"/>
            <a:ext cx="7957225" cy="52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3085" cy="68642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4196" y="548640"/>
            <a:ext cx="662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2800" b="1" dirty="0">
                <a:solidFill>
                  <a:srgbClr val="003772"/>
                </a:solidFill>
                <a:latin typeface="Century Gothic" panose="020B0502020202020204" pitchFamily="34" charset="0"/>
              </a:rPr>
              <a:t>DOCENCIA</a:t>
            </a:r>
            <a:endParaRPr lang="es-ES" sz="20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DBCA01A-2830-6598-01A0-72517920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46" y="1844629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Clases presenciales:</a:t>
            </a:r>
          </a:p>
          <a:p>
            <a:pPr lvl="1"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 (Enseñanzas Básicas – “Parte de teoría de una asignatura”)</a:t>
            </a:r>
          </a:p>
          <a:p>
            <a:pPr lvl="1">
              <a:defRPr/>
            </a:pP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EPD (Enseñanzas Prácticas y de Desarrollo – “Parte práctica de una asignatura”</a:t>
            </a:r>
          </a:p>
          <a:p>
            <a:pPr lvl="1">
              <a:defRPr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de presencialidad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s-E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5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62144" y="609263"/>
            <a:ext cx="903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DE MATRÍCULA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29714" y="2736502"/>
            <a:ext cx="8163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s-ES" alt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ctr">
              <a:defRPr/>
            </a:pPr>
            <a:r>
              <a:rPr lang="es-ES" altLang="es-E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https://www.upo.es/aric/foreign-students/durante-la-estancia/</a:t>
            </a:r>
            <a:endParaRPr lang="es-ES" alt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4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3085" cy="68642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4287" y="672927"/>
            <a:ext cx="870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4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DE MATRÍCULA</a:t>
            </a:r>
            <a:endParaRPr lang="es-ES" altLang="es-ES" sz="2000" b="1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29B95A2-9AAB-2BFD-7343-D9D5E13E40C6}"/>
              </a:ext>
            </a:extLst>
          </p:cNvPr>
          <p:cNvSpPr txBox="1">
            <a:spLocks noChangeArrowheads="1"/>
          </p:cNvSpPr>
          <p:nvPr/>
        </p:nvSpPr>
        <p:spPr>
          <a:xfrm>
            <a:off x="204186" y="1779572"/>
            <a:ext cx="11274641" cy="458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defRPr/>
            </a:pPr>
            <a:r>
              <a:rPr lang="es-ES" altLang="es-ES" sz="24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plazo de modificación de vuestra matrícula es del 17 de septiembre (9,00) al 26 de septiembre (23,59).</a:t>
            </a:r>
          </a:p>
          <a:p>
            <a:pPr marL="914400" lvl="2" indent="0">
              <a:buNone/>
              <a:defRPr/>
            </a:pPr>
            <a:endParaRPr lang="es-ES" altLang="es-ES" sz="2400" b="1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Estudiantes de prácticas, de posgrado y de grados conjuntos</a:t>
            </a:r>
          </a:p>
          <a:p>
            <a:pPr lvl="2">
              <a:defRPr/>
            </a:pPr>
            <a:endParaRPr lang="es-ES" altLang="es-ES" sz="2400" b="1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es-ES" altLang="es-ES" sz="20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68BCF746-F92E-7254-5843-732635E9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9478" y="2914165"/>
            <a:ext cx="365306" cy="418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49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288686" y="609263"/>
            <a:ext cx="860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DE MATRÍCULA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FC7D55-2044-F938-10C1-F38216F9E5FA}"/>
              </a:ext>
            </a:extLst>
          </p:cNvPr>
          <p:cNvSpPr txBox="1"/>
          <p:nvPr/>
        </p:nvSpPr>
        <p:spPr>
          <a:xfrm>
            <a:off x="288686" y="1783894"/>
            <a:ext cx="105155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17 -26 de septiembre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(fecha modificación)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PODRÁ REALIZAR NINGUNA MODIFICACIÓN CON POSTERIORIDAD A ESTA FECHA POR LO QUE OS RECOMENDAMOS QUE CUALQUIER CONFIRMACIÓN QUE NECESITÉIS POR PARTE DE VUESTRA UNIVERSIDAD, LA GESTIONÉIS ANTES DEL FIN DE PLAZO DE MODIFICACIÓN.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3085" cy="68642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021" y="548640"/>
            <a:ext cx="866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4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DE MATRÍCULA</a:t>
            </a:r>
            <a:endParaRPr lang="es-ES" altLang="es-ES" sz="2000" b="1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F4C6D5-52AD-74DD-7343-9DD167DF73D6}"/>
              </a:ext>
            </a:extLst>
          </p:cNvPr>
          <p:cNvSpPr txBox="1"/>
          <p:nvPr/>
        </p:nvSpPr>
        <p:spPr>
          <a:xfrm>
            <a:off x="248574" y="1774518"/>
            <a:ext cx="110171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este medio, sólo se atenderán incidencias por ese motivo (no por problemas de acceso, coincidencia de horarios, etc.). No se atenderán incidencias de cupo comunicadas por otra vía.</a:t>
            </a:r>
          </a:p>
          <a:p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102903-64C5-5EBE-E859-BDE5C8CFB0B3}"/>
              </a:ext>
            </a:extLst>
          </p:cNvPr>
          <p:cNvSpPr txBox="1"/>
          <p:nvPr/>
        </p:nvSpPr>
        <p:spPr>
          <a:xfrm>
            <a:off x="381740" y="1331650"/>
            <a:ext cx="4063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FORMULARIO DE INCIDENCIAS</a:t>
            </a:r>
            <a:endParaRPr lang="es-ES" sz="2000" b="1" i="1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0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CuadroTexto 4"/>
          <p:cNvSpPr txBox="1"/>
          <p:nvPr/>
        </p:nvSpPr>
        <p:spPr>
          <a:xfrm>
            <a:off x="270930" y="520075"/>
            <a:ext cx="8393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DE MATRÍCULA</a:t>
            </a:r>
            <a:endParaRPr lang="es-ES" altLang="es-E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C95156-3AF6-526B-316B-809A7FFEEA98}"/>
              </a:ext>
            </a:extLst>
          </p:cNvPr>
          <p:cNvSpPr txBox="1"/>
          <p:nvPr/>
        </p:nvSpPr>
        <p:spPr>
          <a:xfrm>
            <a:off x="-980697" y="1379766"/>
            <a:ext cx="6165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académica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F8B97-7355-9E2F-53EF-F623171403BC}"/>
              </a:ext>
            </a:extLst>
          </p:cNvPr>
          <p:cNvSpPr txBox="1"/>
          <p:nvPr/>
        </p:nvSpPr>
        <p:spPr>
          <a:xfrm>
            <a:off x="2102073" y="2516456"/>
            <a:ext cx="6618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https://www1.upo.es/matricula/oferta-academica/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2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3085" cy="686423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021" y="548640"/>
            <a:ext cx="875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altLang="es-ES" sz="2400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DE MATRÍCULA</a:t>
            </a:r>
            <a:endParaRPr lang="es-ES" altLang="es-ES" sz="2000" b="1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3D906203-C324-12D6-2FAF-9EB8047FB085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 6 créditos de asignaturas de otras facultades</a:t>
            </a:r>
          </a:p>
          <a:p>
            <a:pPr marL="0" indent="0">
              <a:buNone/>
            </a:pPr>
            <a:r>
              <a:rPr lang="es-ES" altLang="es-ES" b="1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ES" altLang="es-ES" b="1" baseline="-25000" dirty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Asignaturas dobles grados</a:t>
            </a:r>
            <a:endParaRPr lang="es-ES" altLang="es-ES" b="1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altLang="es-ES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5B590B7D-EE81-5DAA-43DE-0FA48AC3C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8528" y="2882643"/>
            <a:ext cx="365306" cy="418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439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argado xmlns="8519a03a-4896-404f-a0f3-4a9789898972">no</Descargado>
    <TaxCatchAll xmlns="fa991900-bf87-4b16-84ba-1f220bd9f42d" xsi:nil="true"/>
    <lcf76f155ced4ddcb4097134ff3c332f xmlns="8519a03a-4896-404f-a0f3-4a978989897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8F5687B11F2C34C8CE8C59BD806CACC" ma:contentTypeVersion="15" ma:contentTypeDescription="Crear nuevo documento." ma:contentTypeScope="" ma:versionID="2bf4b3fc1c41ad0aa305a42ec1bde802">
  <xsd:schema xmlns:xsd="http://www.w3.org/2001/XMLSchema" xmlns:xs="http://www.w3.org/2001/XMLSchema" xmlns:p="http://schemas.microsoft.com/office/2006/metadata/properties" xmlns:ns2="8519a03a-4896-404f-a0f3-4a9789898972" xmlns:ns3="fa991900-bf87-4b16-84ba-1f220bd9f42d" targetNamespace="http://schemas.microsoft.com/office/2006/metadata/properties" ma:root="true" ma:fieldsID="4a402770b56901cece1ebf4ee050f7d3" ns2:_="" ns3:_="">
    <xsd:import namespace="8519a03a-4896-404f-a0f3-4a9789898972"/>
    <xsd:import namespace="fa991900-bf87-4b16-84ba-1f220bd9f4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Descargado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9a03a-4896-404f-a0f3-4a9789898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cbb0a5e8-2b65-41a3-ae7f-0331155634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escargado" ma:index="19" nillable="true" ma:displayName="Descargado" ma:default="no" ma:format="Dropdown" ma:internalName="Descargado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91900-bf87-4b16-84ba-1f220bd9f42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0a1aea1-f857-4ec7-bdd5-ad10e7233b25}" ma:internalName="TaxCatchAll" ma:showField="CatchAllData" ma:web="fa991900-bf87-4b16-84ba-1f220bd9f4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6BFC33-8B6E-4408-9545-FA86326E8932}">
  <ds:schemaRefs>
    <ds:schemaRef ds:uri="http://schemas.microsoft.com/office/2006/metadata/properties"/>
    <ds:schemaRef ds:uri="http://schemas.microsoft.com/office/infopath/2007/PartnerControls"/>
    <ds:schemaRef ds:uri="8519a03a-4896-404f-a0f3-4a9789898972"/>
    <ds:schemaRef ds:uri="fa991900-bf87-4b16-84ba-1f220bd9f42d"/>
  </ds:schemaRefs>
</ds:datastoreItem>
</file>

<file path=customXml/itemProps2.xml><?xml version="1.0" encoding="utf-8"?>
<ds:datastoreItem xmlns:ds="http://schemas.openxmlformats.org/officeDocument/2006/customXml" ds:itemID="{088E61B0-7C77-4978-9A05-9379E6FDE2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93E17A-A40E-45A7-B8B5-7D0FD53637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19a03a-4896-404f-a0f3-4a9789898972"/>
    <ds:schemaRef ds:uri="fa991900-bf87-4b16-84ba-1f220bd9f4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702</Words>
  <Application>Microsoft Office PowerPoint</Application>
  <PresentationFormat>Panorámica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adomrei</dc:creator>
  <cp:lastModifiedBy>Laura Robles Perea</cp:lastModifiedBy>
  <cp:revision>7</cp:revision>
  <dcterms:created xsi:type="dcterms:W3CDTF">2022-11-10T12:48:11Z</dcterms:created>
  <dcterms:modified xsi:type="dcterms:W3CDTF">2025-09-12T11:26:48Z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0x010100A8F5687B11F2C34C8CE8C59BD806CACC</vt:lpwstr>
  </property>
  <property fmtid="{D5CDD505-2E9C-101B-9397-08002B2CF9AE}" pid="3" name="MediaServiceImageTags">
    <vt:lpwstr/>
  </property>
</Properties>
</file>