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10"/>
            <a:ext cx="13004800" cy="96807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familia</cp:lastModifiedBy>
  <cp:revision>1</cp:revision>
  <dcterms:modified xsi:type="dcterms:W3CDTF">2020-04-01T08:53:26Z</dcterms:modified>
</cp:coreProperties>
</file>