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98ACC-973A-0746-8993-5B5527D4F5F9}" type="datetimeFigureOut">
              <a:rPr lang="es-ES" smtClean="0"/>
              <a:t>01/04/2020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4E642-A445-EB43-8456-E1DC6D610F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70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00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29" y="204897"/>
            <a:ext cx="911174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0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624" y="1237149"/>
            <a:ext cx="8228751" cy="291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00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diaazp@upo.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0665" y="360853"/>
            <a:ext cx="6223000" cy="852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3855">
              <a:lnSpc>
                <a:spcPct val="116399"/>
              </a:lnSpc>
            </a:pP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PROY</a:t>
            </a:r>
            <a:r>
              <a:rPr sz="2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CTO</a:t>
            </a:r>
            <a:r>
              <a:rPr sz="2800" spc="-2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2800" spc="4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3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2800" spc="-2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8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30" dirty="0">
                <a:solidFill>
                  <a:srgbClr val="0000CC"/>
                </a:solidFill>
                <a:latin typeface="Comic Sans MS"/>
                <a:cs typeface="Comic Sans MS"/>
              </a:rPr>
              <a:t>F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IN</a:t>
            </a:r>
            <a:r>
              <a:rPr sz="2800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3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2800" spc="-2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8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GR</a:t>
            </a:r>
            <a:r>
              <a:rPr sz="2800" spc="-3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800" spc="-3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2800" spc="-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35" dirty="0">
                <a:solidFill>
                  <a:srgbClr val="0000CC"/>
                </a:solidFill>
                <a:latin typeface="Comic Sans MS"/>
                <a:cs typeface="Comic Sans MS"/>
              </a:rPr>
              <a:t>Á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2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800" spc="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3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2800" spc="-2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800" spc="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2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ODIN</a:t>
            </a:r>
            <a:r>
              <a:rPr sz="2800" spc="-35" dirty="0">
                <a:solidFill>
                  <a:srgbClr val="0000CC"/>
                </a:solidFill>
                <a:latin typeface="Comic Sans MS"/>
                <a:cs typeface="Comic Sans MS"/>
              </a:rPr>
              <a:t>Á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MICA</a:t>
            </a:r>
            <a:r>
              <a:rPr sz="2800" spc="4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INT</a:t>
            </a:r>
            <a:r>
              <a:rPr sz="2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RNA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426679"/>
            <a:ext cx="7620000" cy="312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 algn="ctr">
              <a:lnSpc>
                <a:spcPct val="100000"/>
              </a:lnSpc>
            </a:pP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of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endParaRPr sz="2000" dirty="0">
              <a:latin typeface="Comic Sans MS"/>
              <a:cs typeface="Comic Sans MS"/>
            </a:endParaRPr>
          </a:p>
          <a:p>
            <a:pPr marL="43180" algn="ctr">
              <a:lnSpc>
                <a:spcPct val="100000"/>
              </a:lnSpc>
            </a:pP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J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los</a:t>
            </a:r>
            <a:r>
              <a:rPr sz="20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B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y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á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,</a:t>
            </a:r>
            <a:r>
              <a:rPr sz="20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25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í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az,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F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ed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To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al</a:t>
            </a:r>
            <a:r>
              <a:rPr lang="es-ES_tradnl"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, Inmaculada Expósito</a:t>
            </a:r>
            <a:endParaRPr sz="1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43180" algn="ctr">
              <a:lnSpc>
                <a:spcPct val="100000"/>
              </a:lnSpc>
            </a:pP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As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ig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tu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as</a:t>
            </a:r>
            <a:endParaRPr sz="2000" dirty="0">
              <a:latin typeface="Comic Sans MS"/>
              <a:cs typeface="Comic Sans MS"/>
            </a:endParaRPr>
          </a:p>
          <a:p>
            <a:pPr marL="53975" marR="5080" algn="ctr">
              <a:lnSpc>
                <a:spcPct val="100000"/>
              </a:lnSpc>
              <a:spcBef>
                <a:spcPts val="600"/>
              </a:spcBef>
            </a:pPr>
            <a:r>
              <a:rPr sz="2000" spc="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ología</a:t>
            </a:r>
            <a:r>
              <a:rPr sz="20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(1º)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,</a:t>
            </a:r>
            <a:r>
              <a:rPr sz="20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é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ic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 d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 e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spc="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io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F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í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ico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(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Op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.</a:t>
            </a:r>
            <a:r>
              <a:rPr sz="2000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4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º), </a:t>
            </a:r>
            <a:r>
              <a:rPr sz="2000" spc="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omo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folo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ía</a:t>
            </a:r>
            <a:r>
              <a:rPr sz="2000" spc="-3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(Op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.</a:t>
            </a:r>
            <a:r>
              <a:rPr sz="2000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4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º)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,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Ri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gos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 N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tu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20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(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3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º)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41910" algn="ctr">
              <a:lnSpc>
                <a:spcPct val="100000"/>
              </a:lnSpc>
            </a:pP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Lí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20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pr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ci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60985" indent="-248285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261620" algn="l"/>
              </a:tabLst>
            </a:pP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Rie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sgos</a:t>
            </a:r>
            <a:r>
              <a:rPr sz="18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Na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tura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202" y="4735652"/>
            <a:ext cx="419544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" indent="-248285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261620" algn="l"/>
              </a:tabLst>
            </a:pP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ri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Ge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ológ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ic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 y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di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v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rsid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ad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2202" y="5284292"/>
            <a:ext cx="365379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" indent="-248285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261620" algn="l"/>
              </a:tabLst>
            </a:pP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du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ón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am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bie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al</a:t>
            </a:r>
            <a:r>
              <a:rPr sz="18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olog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ía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2202" y="5832933"/>
            <a:ext cx="4139565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" indent="-248285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261620" algn="l"/>
              </a:tabLst>
            </a:pP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Tec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ó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ic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re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ie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, re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v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y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is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aje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2202" y="6381572"/>
            <a:ext cx="4182110" cy="25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985" indent="-248285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261620" algn="l"/>
              </a:tabLst>
            </a:pP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(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Mic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o)t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x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tura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r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as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def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5502" y="4653384"/>
            <a:ext cx="2608580" cy="139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asig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3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sid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er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do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las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 p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refere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ci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as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los al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mn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os</a:t>
            </a:r>
            <a:endParaRPr sz="1800">
              <a:latin typeface="Comic Sans MS"/>
              <a:cs typeface="Comic Sans MS"/>
            </a:endParaRPr>
          </a:p>
          <a:p>
            <a:pPr marL="12700" marR="11747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ha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v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ri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s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 m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ma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lí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64479" y="4116323"/>
            <a:ext cx="151765" cy="2481580"/>
          </a:xfrm>
          <a:custGeom>
            <a:avLst/>
            <a:gdLst/>
            <a:ahLst/>
            <a:cxnLst/>
            <a:rect l="l" t="t" r="r" b="b"/>
            <a:pathLst>
              <a:path w="151764" h="2481579">
                <a:moveTo>
                  <a:pt x="0" y="0"/>
                </a:moveTo>
                <a:lnTo>
                  <a:pt x="38083" y="1660"/>
                </a:lnTo>
                <a:lnTo>
                  <a:pt x="77611" y="12262"/>
                </a:lnTo>
                <a:lnTo>
                  <a:pt x="77724" y="1227569"/>
                </a:lnTo>
                <a:lnTo>
                  <a:pt x="80324" y="1230908"/>
                </a:lnTo>
                <a:lnTo>
                  <a:pt x="131560" y="1239912"/>
                </a:lnTo>
                <a:lnTo>
                  <a:pt x="151229" y="1240517"/>
                </a:lnTo>
                <a:lnTo>
                  <a:pt x="131963" y="1241007"/>
                </a:lnTo>
                <a:lnTo>
                  <a:pt x="87369" y="1247198"/>
                </a:lnTo>
                <a:lnTo>
                  <a:pt x="77724" y="2468105"/>
                </a:lnTo>
                <a:lnTo>
                  <a:pt x="75123" y="2471444"/>
                </a:lnTo>
                <a:lnTo>
                  <a:pt x="67770" y="2474459"/>
                </a:lnTo>
                <a:lnTo>
                  <a:pt x="56332" y="2477039"/>
                </a:lnTo>
                <a:lnTo>
                  <a:pt x="41481" y="2479073"/>
                </a:lnTo>
                <a:lnTo>
                  <a:pt x="23887" y="2480448"/>
                </a:lnTo>
                <a:lnTo>
                  <a:pt x="4218" y="2481053"/>
                </a:lnTo>
              </a:path>
            </a:pathLst>
          </a:custGeom>
          <a:ln w="9144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9324" y="204897"/>
            <a:ext cx="6223000" cy="76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35" dirty="0">
                <a:solidFill>
                  <a:srgbClr val="0000CC"/>
                </a:solidFill>
                <a:latin typeface="Comic Sans MS"/>
                <a:cs typeface="Comic Sans MS"/>
              </a:rPr>
              <a:t>Á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2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800" spc="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3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2800" spc="-2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800" spc="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2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ODIN</a:t>
            </a:r>
            <a:r>
              <a:rPr sz="2800" spc="-35" dirty="0">
                <a:solidFill>
                  <a:srgbClr val="0000CC"/>
                </a:solidFill>
                <a:latin typeface="Comic Sans MS"/>
                <a:cs typeface="Comic Sans MS"/>
              </a:rPr>
              <a:t>Á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MICA</a:t>
            </a:r>
            <a:r>
              <a:rPr sz="2800" spc="4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INT</a:t>
            </a:r>
            <a:r>
              <a:rPr sz="2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RNA</a:t>
            </a:r>
            <a:endParaRPr sz="2800">
              <a:latin typeface="Comic Sans MS"/>
              <a:cs typeface="Comic Sans MS"/>
            </a:endParaRPr>
          </a:p>
          <a:p>
            <a:pPr marL="20955" algn="ctr">
              <a:lnSpc>
                <a:spcPct val="100000"/>
              </a:lnSpc>
              <a:spcBef>
                <a:spcPts val="660"/>
              </a:spcBef>
            </a:pP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Es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tu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ios</a:t>
            </a:r>
            <a:r>
              <a:rPr sz="20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Ri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go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(F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ico)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81955" y="1066801"/>
            <a:ext cx="3767327" cy="3380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4715" y="1066800"/>
            <a:ext cx="3817619" cy="3448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715" y="1252727"/>
            <a:ext cx="216535" cy="358140"/>
          </a:xfrm>
          <a:custGeom>
            <a:avLst/>
            <a:gdLst/>
            <a:ahLst/>
            <a:cxnLst/>
            <a:rect l="l" t="t" r="r" b="b"/>
            <a:pathLst>
              <a:path w="216534" h="358140">
                <a:moveTo>
                  <a:pt x="0" y="0"/>
                </a:moveTo>
                <a:lnTo>
                  <a:pt x="216408" y="0"/>
                </a:lnTo>
                <a:lnTo>
                  <a:pt x="216408" y="358139"/>
                </a:lnTo>
                <a:lnTo>
                  <a:pt x="0" y="3581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9855" y="3212592"/>
            <a:ext cx="3889247" cy="3512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664" y="4572000"/>
            <a:ext cx="3037840" cy="220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55955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233679" algn="l"/>
              </a:tabLst>
            </a:pP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Mapa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600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ros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idad,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 v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ul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ner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bi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4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y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ries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0000CC"/>
              </a:buClr>
              <a:buFont typeface="Wingdings"/>
              <a:buChar char=""/>
            </a:pPr>
            <a:endParaRPr sz="1650" dirty="0">
              <a:latin typeface="Times New Roman"/>
              <a:cs typeface="Times New Roman"/>
            </a:endParaRPr>
          </a:p>
          <a:p>
            <a:pPr marL="233679" indent="-220979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233679" algn="l"/>
              </a:tabLst>
            </a:pP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erío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os</a:t>
            </a:r>
            <a:r>
              <a:rPr sz="16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re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orno</a:t>
            </a:r>
            <a:endParaRPr sz="1600" dirty="0">
              <a:latin typeface="Comic Sans MS"/>
              <a:cs typeface="Comic Sans MS"/>
            </a:endParaRPr>
          </a:p>
          <a:p>
            <a:pPr marL="156845" marR="5080">
              <a:lnSpc>
                <a:spcPct val="100000"/>
              </a:lnSpc>
              <a:spcBef>
                <a:spcPts val="1400"/>
              </a:spcBef>
            </a:pP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á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isis</a:t>
            </a:r>
            <a:r>
              <a:rPr sz="14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de</a:t>
            </a:r>
            <a:r>
              <a:rPr sz="1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4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ge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ó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400" spc="-5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 la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vi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nc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ia</a:t>
            </a:r>
            <a:r>
              <a:rPr sz="1400" spc="-3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de</a:t>
            </a:r>
            <a:r>
              <a:rPr sz="14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Se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vi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dia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nt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spc="-4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IG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rc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Vi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ew</a:t>
            </a:r>
            <a:endParaRPr sz="1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(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M.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J.</a:t>
            </a:r>
            <a:r>
              <a:rPr sz="1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amí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re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z</a:t>
            </a:r>
            <a:r>
              <a:rPr sz="1400" spc="-6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Ro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das,</a:t>
            </a:r>
            <a:r>
              <a:rPr sz="1400" spc="-3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200</a:t>
            </a: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5-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2006)</a:t>
            </a:r>
            <a:endParaRPr sz="1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9" y="204897"/>
            <a:ext cx="9111741" cy="750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14604" algn="ctr">
              <a:lnSpc>
                <a:spcPct val="100000"/>
              </a:lnSpc>
            </a:pPr>
            <a:r>
              <a:rPr spc="-35" dirty="0"/>
              <a:t>Á</a:t>
            </a:r>
            <a:r>
              <a:rPr spc="-25" dirty="0"/>
              <a:t>R</a:t>
            </a:r>
            <a:r>
              <a:rPr spc="-15" dirty="0"/>
              <a:t>E</a:t>
            </a:r>
            <a:r>
              <a:rPr spc="-25" dirty="0"/>
              <a:t>A</a:t>
            </a:r>
            <a:r>
              <a:rPr spc="20" dirty="0"/>
              <a:t> </a:t>
            </a:r>
            <a:r>
              <a:rPr spc="-30" dirty="0"/>
              <a:t>D</a:t>
            </a:r>
            <a:r>
              <a:rPr spc="-20" dirty="0"/>
              <a:t>E</a:t>
            </a:r>
            <a:r>
              <a:rPr spc="20" dirty="0"/>
              <a:t> </a:t>
            </a:r>
            <a:r>
              <a:rPr spc="-25" dirty="0"/>
              <a:t>G</a:t>
            </a:r>
            <a:r>
              <a:rPr spc="-15" dirty="0"/>
              <a:t>E</a:t>
            </a:r>
            <a:r>
              <a:rPr spc="-25" dirty="0"/>
              <a:t>ODIN</a:t>
            </a:r>
            <a:r>
              <a:rPr spc="-35" dirty="0"/>
              <a:t>Á</a:t>
            </a:r>
            <a:r>
              <a:rPr spc="-25" dirty="0"/>
              <a:t>MICA</a:t>
            </a:r>
            <a:r>
              <a:rPr spc="45" dirty="0"/>
              <a:t> </a:t>
            </a:r>
            <a:r>
              <a:rPr spc="-25" dirty="0"/>
              <a:t>INT</a:t>
            </a:r>
            <a:r>
              <a:rPr spc="-15" dirty="0"/>
              <a:t>E</a:t>
            </a:r>
            <a:r>
              <a:rPr spc="-25" dirty="0"/>
              <a:t>RNA</a:t>
            </a:r>
          </a:p>
          <a:p>
            <a:pPr marL="0" algn="ctr">
              <a:lnSpc>
                <a:spcPct val="100000"/>
              </a:lnSpc>
              <a:spcBef>
                <a:spcPts val="95"/>
              </a:spcBef>
            </a:pPr>
            <a:r>
              <a:rPr sz="2000" dirty="0"/>
              <a:t>P</a:t>
            </a:r>
            <a:r>
              <a:rPr sz="2000" spc="-10" dirty="0"/>
              <a:t>a</a:t>
            </a:r>
            <a:r>
              <a:rPr sz="2000" dirty="0"/>
              <a:t>t</a:t>
            </a:r>
            <a:r>
              <a:rPr sz="2000" spc="-5" dirty="0"/>
              <a:t>r</a:t>
            </a:r>
            <a:r>
              <a:rPr sz="2000" dirty="0"/>
              <a:t>imo</a:t>
            </a:r>
            <a:r>
              <a:rPr sz="2000" spc="-5" dirty="0"/>
              <a:t>n</a:t>
            </a:r>
            <a:r>
              <a:rPr sz="2000" dirty="0"/>
              <a:t>io</a:t>
            </a:r>
            <a:r>
              <a:rPr sz="2000" spc="-20" dirty="0"/>
              <a:t> </a:t>
            </a:r>
            <a:r>
              <a:rPr sz="2000" spc="5" dirty="0"/>
              <a:t>G</a:t>
            </a:r>
            <a:r>
              <a:rPr sz="2000" spc="-10" dirty="0"/>
              <a:t>e</a:t>
            </a:r>
            <a:r>
              <a:rPr sz="2000" dirty="0"/>
              <a:t>ológico</a:t>
            </a:r>
            <a:r>
              <a:rPr sz="2000" spc="-30" dirty="0"/>
              <a:t> </a:t>
            </a:r>
            <a:r>
              <a:rPr sz="2000" dirty="0"/>
              <a:t>y</a:t>
            </a:r>
            <a:r>
              <a:rPr sz="2000" spc="-10" dirty="0"/>
              <a:t> </a:t>
            </a:r>
            <a:r>
              <a:rPr sz="2000" spc="5" dirty="0"/>
              <a:t>G</a:t>
            </a:r>
            <a:r>
              <a:rPr sz="2000" spc="-10" dirty="0"/>
              <a:t>e</a:t>
            </a:r>
            <a:r>
              <a:rPr sz="2000" dirty="0"/>
              <a:t>o</a:t>
            </a:r>
            <a:r>
              <a:rPr sz="2000" spc="-5" dirty="0"/>
              <a:t>d</a:t>
            </a:r>
            <a:r>
              <a:rPr sz="2000" dirty="0"/>
              <a:t>i</a:t>
            </a:r>
            <a:r>
              <a:rPr sz="2000" spc="-5" dirty="0"/>
              <a:t>v</a:t>
            </a:r>
            <a:r>
              <a:rPr sz="2000" spc="-10" dirty="0"/>
              <a:t>e</a:t>
            </a:r>
            <a:r>
              <a:rPr sz="2000" spc="-5" dirty="0"/>
              <a:t>rs</a:t>
            </a:r>
            <a:r>
              <a:rPr sz="2000" dirty="0"/>
              <a:t>i</a:t>
            </a:r>
            <a:r>
              <a:rPr sz="2000" spc="-5" dirty="0"/>
              <a:t>d</a:t>
            </a:r>
            <a:r>
              <a:rPr sz="2000" spc="-10" dirty="0"/>
              <a:t>a</a:t>
            </a:r>
            <a:r>
              <a:rPr sz="2000" dirty="0"/>
              <a:t>d</a:t>
            </a:r>
            <a:r>
              <a:rPr sz="2000" spc="10" dirty="0"/>
              <a:t> </a:t>
            </a:r>
            <a:r>
              <a:rPr sz="2000" spc="-5" dirty="0"/>
              <a:t>(J</a:t>
            </a:r>
            <a:r>
              <a:rPr sz="2000" dirty="0"/>
              <a:t>u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5" dirty="0"/>
              <a:t> </a:t>
            </a:r>
            <a:r>
              <a:rPr sz="2000" dirty="0"/>
              <a:t>C</a:t>
            </a:r>
            <a:r>
              <a:rPr sz="2000" spc="-10" dirty="0"/>
              <a:t>a</a:t>
            </a:r>
            <a:r>
              <a:rPr sz="2000" spc="-5" dirty="0"/>
              <a:t>r</a:t>
            </a:r>
            <a:r>
              <a:rPr sz="2000" dirty="0"/>
              <a:t>lo</a:t>
            </a:r>
            <a:r>
              <a:rPr sz="2000" spc="-5" dirty="0"/>
              <a:t>s</a:t>
            </a:r>
            <a:r>
              <a:rPr sz="2000" dirty="0"/>
              <a:t>,</a:t>
            </a:r>
            <a:r>
              <a:rPr sz="2000" spc="-15" dirty="0"/>
              <a:t> </a:t>
            </a:r>
            <a:r>
              <a:rPr sz="2000" spc="-10" dirty="0"/>
              <a:t>Ma</a:t>
            </a:r>
            <a:r>
              <a:rPr sz="2000" spc="-5" dirty="0"/>
              <a:t>n</a:t>
            </a:r>
            <a:r>
              <a:rPr sz="2000" dirty="0"/>
              <a:t>u</a:t>
            </a:r>
            <a:r>
              <a:rPr lang="es-ES_tradnl" sz="2000" dirty="0"/>
              <a:t>, Inma</a:t>
            </a:r>
            <a:r>
              <a:rPr sz="200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27" y="1187936"/>
            <a:ext cx="3994150" cy="204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233679" algn="l"/>
              </a:tabLst>
            </a:pP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Ca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ión</a:t>
            </a:r>
            <a:r>
              <a:rPr sz="1600" spc="3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y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v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or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ión</a:t>
            </a:r>
            <a:r>
              <a:rPr sz="1600" spc="4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el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pa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tri</a:t>
            </a:r>
            <a:r>
              <a:rPr sz="1600" spc="-20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onio geo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ó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6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y</a:t>
            </a:r>
            <a:r>
              <a:rPr sz="16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geo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iversi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0000CC"/>
              </a:buClr>
              <a:buFont typeface="Wingdings"/>
              <a:buChar char=""/>
            </a:pPr>
            <a:endParaRPr sz="1650">
              <a:latin typeface="Times New Roman"/>
              <a:cs typeface="Times New Roman"/>
            </a:endParaRPr>
          </a:p>
          <a:p>
            <a:pPr marL="233679" indent="-220979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233679" algn="l"/>
              </a:tabLst>
            </a:pP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ro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pu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est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6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gestión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Clr>
                <a:srgbClr val="0000CC"/>
              </a:buClr>
              <a:buFont typeface="Wingdings"/>
              <a:buChar char=""/>
            </a:pPr>
            <a:endParaRPr sz="1550">
              <a:latin typeface="Times New Roman"/>
              <a:cs typeface="Times New Roman"/>
            </a:endParaRPr>
          </a:p>
          <a:p>
            <a:pPr marL="85725" marR="996950">
              <a:lnSpc>
                <a:spcPct val="100000"/>
              </a:lnSpc>
            </a:pP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uía</a:t>
            </a:r>
            <a:r>
              <a:rPr sz="1400" spc="-3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ó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4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ami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3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ey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(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á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a)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312420" lvl="1" indent="-226695">
              <a:lnSpc>
                <a:spcPct val="100000"/>
              </a:lnSpc>
              <a:buClr>
                <a:srgbClr val="0000CC"/>
              </a:buClr>
              <a:buFont typeface="Comic Sans MS"/>
              <a:buAutoNum type="alphaUcPeriod"/>
              <a:tabLst>
                <a:tab pos="313055" algn="l"/>
              </a:tabLst>
            </a:pP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amí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re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z</a:t>
            </a:r>
            <a:r>
              <a:rPr sz="1400" spc="-5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spc="-3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(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20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1</a:t>
            </a: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6-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20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1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7)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2204" y="961644"/>
            <a:ext cx="3701795" cy="5158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7" y="3284220"/>
            <a:ext cx="7187183" cy="3485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5895">
              <a:lnSpc>
                <a:spcPct val="100000"/>
              </a:lnSpc>
            </a:pPr>
            <a:r>
              <a:rPr spc="-35" dirty="0"/>
              <a:t>Á</a:t>
            </a:r>
            <a:r>
              <a:rPr spc="-25" dirty="0"/>
              <a:t>R</a:t>
            </a:r>
            <a:r>
              <a:rPr spc="-15" dirty="0"/>
              <a:t>E</a:t>
            </a:r>
            <a:r>
              <a:rPr spc="-25" dirty="0"/>
              <a:t>A</a:t>
            </a:r>
            <a:r>
              <a:rPr spc="20" dirty="0"/>
              <a:t> </a:t>
            </a:r>
            <a:r>
              <a:rPr spc="-30" dirty="0"/>
              <a:t>D</a:t>
            </a:r>
            <a:r>
              <a:rPr spc="-20" dirty="0"/>
              <a:t>E</a:t>
            </a:r>
            <a:r>
              <a:rPr spc="20" dirty="0"/>
              <a:t> </a:t>
            </a:r>
            <a:r>
              <a:rPr spc="-25" dirty="0"/>
              <a:t>G</a:t>
            </a:r>
            <a:r>
              <a:rPr spc="-15" dirty="0"/>
              <a:t>E</a:t>
            </a:r>
            <a:r>
              <a:rPr spc="-25" dirty="0"/>
              <a:t>ODIN</a:t>
            </a:r>
            <a:r>
              <a:rPr spc="-35" dirty="0"/>
              <a:t>Á</a:t>
            </a:r>
            <a:r>
              <a:rPr spc="-25" dirty="0"/>
              <a:t>MICA</a:t>
            </a:r>
            <a:r>
              <a:rPr spc="45" dirty="0"/>
              <a:t> </a:t>
            </a:r>
            <a:r>
              <a:rPr spc="-25" dirty="0"/>
              <a:t>INT</a:t>
            </a:r>
            <a:r>
              <a:rPr spc="-15" dirty="0"/>
              <a:t>E</a:t>
            </a:r>
            <a:r>
              <a:rPr spc="-25" dirty="0"/>
              <a:t>RNA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0185" y="740880"/>
            <a:ext cx="7487284" cy="33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Ed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uc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ción</a:t>
            </a:r>
            <a:r>
              <a:rPr sz="20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b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l 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ología</a:t>
            </a:r>
            <a:r>
              <a:rPr sz="20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(J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lo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,</a:t>
            </a:r>
            <a:r>
              <a:rPr sz="20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lang="es-ES_tradnl" sz="2000" dirty="0">
                <a:solidFill>
                  <a:srgbClr val="0000CC"/>
                </a:solidFill>
                <a:latin typeface="Comic Sans MS"/>
                <a:cs typeface="Comic Sans MS"/>
              </a:rPr>
              <a:t>, Inma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)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022850" marR="481330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5244465" algn="l"/>
              </a:tabLst>
            </a:pP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Des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ipci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ón</a:t>
            </a:r>
            <a:r>
              <a:rPr sz="1600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y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onte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x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ual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iz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ión</a:t>
            </a:r>
            <a:r>
              <a:rPr sz="1600" spc="4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 e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600" spc="-20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entos geo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ógi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os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0000CC"/>
              </a:buClr>
              <a:buFont typeface="Wingdings"/>
              <a:buChar char=""/>
            </a:pPr>
            <a:endParaRPr sz="1650" dirty="0">
              <a:latin typeface="Times New Roman"/>
              <a:cs typeface="Times New Roman"/>
            </a:endParaRPr>
          </a:p>
          <a:p>
            <a:pPr marL="5022850" marR="5080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5244465" algn="l"/>
              </a:tabLst>
            </a:pPr>
            <a:r>
              <a:rPr sz="1600" spc="-25" dirty="0">
                <a:solidFill>
                  <a:srgbClr val="0000CC"/>
                </a:solidFill>
                <a:latin typeface="Comic Sans MS"/>
                <a:cs typeface="Comic Sans MS"/>
              </a:rPr>
              <a:t>V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or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ión</a:t>
            </a:r>
            <a:r>
              <a:rPr sz="1600" spc="4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el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oten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l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didác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ic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endParaRPr sz="16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0000CC"/>
              </a:buClr>
              <a:buFont typeface="Wingdings"/>
              <a:buChar char=""/>
            </a:pPr>
            <a:endParaRPr sz="1650" dirty="0">
              <a:latin typeface="Times New Roman"/>
              <a:cs typeface="Times New Roman"/>
            </a:endParaRPr>
          </a:p>
          <a:p>
            <a:pPr marL="5022850" marR="166370" algn="just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5244465" algn="l"/>
              </a:tabLst>
            </a:pP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ro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pu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esta</a:t>
            </a:r>
            <a:r>
              <a:rPr sz="16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y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di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seño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de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tiv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idad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es</a:t>
            </a:r>
            <a:r>
              <a:rPr sz="1600" spc="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y/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6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20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ter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ia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l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di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v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ul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tivo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1" y="1484375"/>
            <a:ext cx="6272783" cy="4703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58915" y="4550624"/>
            <a:ext cx="2353945" cy="1271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op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3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de</a:t>
            </a:r>
            <a:r>
              <a:rPr sz="14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ct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ividad</a:t>
            </a:r>
            <a:r>
              <a:rPr sz="1400" spc="-3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de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du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ó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400" spc="-3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b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ent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al</a:t>
            </a:r>
            <a:r>
              <a:rPr sz="1400" spc="-4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 divu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lg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ar</a:t>
            </a:r>
            <a:r>
              <a:rPr sz="1400" spc="-5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ge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ía</a:t>
            </a:r>
            <a:r>
              <a:rPr sz="1400" spc="-4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de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as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te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spc="-3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al</a:t>
            </a:r>
            <a:r>
              <a:rPr sz="1400" spc="-4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(Hu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va)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.</a:t>
            </a:r>
            <a:r>
              <a:rPr sz="1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ñ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B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avo</a:t>
            </a:r>
            <a:r>
              <a:rPr sz="14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(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20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1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3</a:t>
            </a: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-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20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1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4)</a:t>
            </a:r>
            <a:endParaRPr sz="1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29" y="204897"/>
            <a:ext cx="9111741" cy="720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5260">
              <a:lnSpc>
                <a:spcPct val="100000"/>
              </a:lnSpc>
            </a:pPr>
            <a:r>
              <a:rPr spc="-35" dirty="0"/>
              <a:t>Á</a:t>
            </a:r>
            <a:r>
              <a:rPr spc="-25" dirty="0"/>
              <a:t>R</a:t>
            </a:r>
            <a:r>
              <a:rPr spc="-15" dirty="0"/>
              <a:t>E</a:t>
            </a:r>
            <a:r>
              <a:rPr spc="-25" dirty="0"/>
              <a:t>A</a:t>
            </a:r>
            <a:r>
              <a:rPr spc="20" dirty="0"/>
              <a:t> </a:t>
            </a:r>
            <a:r>
              <a:rPr spc="-30" dirty="0"/>
              <a:t>D</a:t>
            </a:r>
            <a:r>
              <a:rPr spc="-20" dirty="0"/>
              <a:t>E</a:t>
            </a:r>
            <a:r>
              <a:rPr spc="20" dirty="0"/>
              <a:t> </a:t>
            </a:r>
            <a:r>
              <a:rPr spc="-25" dirty="0"/>
              <a:t>G</a:t>
            </a:r>
            <a:r>
              <a:rPr spc="-15" dirty="0"/>
              <a:t>E</a:t>
            </a:r>
            <a:r>
              <a:rPr spc="-25" dirty="0"/>
              <a:t>ODIN</a:t>
            </a:r>
            <a:r>
              <a:rPr spc="-35" dirty="0"/>
              <a:t>Á</a:t>
            </a:r>
            <a:r>
              <a:rPr spc="-25" dirty="0"/>
              <a:t>MICA</a:t>
            </a:r>
            <a:r>
              <a:rPr spc="45" dirty="0"/>
              <a:t> </a:t>
            </a:r>
            <a:r>
              <a:rPr spc="-25" dirty="0"/>
              <a:t>INT</a:t>
            </a:r>
            <a:r>
              <a:rPr spc="-15" dirty="0"/>
              <a:t>E</a:t>
            </a:r>
            <a:r>
              <a:rPr spc="-25" dirty="0"/>
              <a:t>RNA</a:t>
            </a:r>
          </a:p>
          <a:p>
            <a:pPr marL="120014">
              <a:lnSpc>
                <a:spcPct val="100000"/>
              </a:lnSpc>
              <a:spcBef>
                <a:spcPts val="95"/>
              </a:spcBef>
            </a:pPr>
            <a:r>
              <a:rPr sz="1800" spc="5" dirty="0"/>
              <a:t>T</a:t>
            </a:r>
            <a:r>
              <a:rPr sz="1800" spc="-10" dirty="0"/>
              <a:t>e</a:t>
            </a:r>
            <a:r>
              <a:rPr sz="1800" dirty="0"/>
              <a:t>ctó</a:t>
            </a:r>
            <a:r>
              <a:rPr sz="1800" spc="-5" dirty="0"/>
              <a:t>n</a:t>
            </a:r>
            <a:r>
              <a:rPr sz="1800" dirty="0"/>
              <a:t>ica</a:t>
            </a:r>
            <a:r>
              <a:rPr sz="1800" spc="-30" dirty="0"/>
              <a:t> </a:t>
            </a:r>
            <a:r>
              <a:rPr sz="1800" spc="-5" dirty="0"/>
              <a:t>r</a:t>
            </a:r>
            <a:r>
              <a:rPr sz="1800" spc="-10" dirty="0"/>
              <a:t>e</a:t>
            </a:r>
            <a:r>
              <a:rPr sz="1800" dirty="0"/>
              <a:t>ci</a:t>
            </a:r>
            <a:r>
              <a:rPr sz="1800" spc="-10" dirty="0"/>
              <a:t>e</a:t>
            </a:r>
            <a:r>
              <a:rPr sz="1800" spc="-5" dirty="0"/>
              <a:t>n</a:t>
            </a:r>
            <a:r>
              <a:rPr sz="1800" dirty="0"/>
              <a:t>te</a:t>
            </a:r>
            <a:r>
              <a:rPr sz="1800" spc="20" dirty="0"/>
              <a:t> </a:t>
            </a:r>
            <a:r>
              <a:rPr sz="1800" dirty="0"/>
              <a:t>y</a:t>
            </a:r>
            <a:r>
              <a:rPr sz="1800" spc="-10" dirty="0"/>
              <a:t> </a:t>
            </a:r>
            <a:r>
              <a:rPr sz="1800" spc="-5" dirty="0"/>
              <a:t>s</a:t>
            </a:r>
            <a:r>
              <a:rPr sz="1800" dirty="0"/>
              <a:t>u i</a:t>
            </a:r>
            <a:r>
              <a:rPr sz="1800" spc="-5" dirty="0"/>
              <a:t>n</a:t>
            </a:r>
            <a:r>
              <a:rPr sz="1800" dirty="0"/>
              <a:t>flu</a:t>
            </a:r>
            <a:r>
              <a:rPr sz="1800" spc="-10" dirty="0"/>
              <a:t>e</a:t>
            </a:r>
            <a:r>
              <a:rPr sz="1800" spc="-5" dirty="0"/>
              <a:t>n</a:t>
            </a:r>
            <a:r>
              <a:rPr sz="1800" dirty="0"/>
              <a:t>cia</a:t>
            </a:r>
            <a:r>
              <a:rPr sz="1800" spc="-5" dirty="0"/>
              <a:t> </a:t>
            </a:r>
            <a:r>
              <a:rPr sz="1800" spc="-10" dirty="0"/>
              <a:t>e</a:t>
            </a:r>
            <a:r>
              <a:rPr sz="1800" dirty="0"/>
              <a:t>n</a:t>
            </a:r>
            <a:r>
              <a:rPr sz="1800" spc="5" dirty="0"/>
              <a:t> </a:t>
            </a:r>
            <a:r>
              <a:rPr sz="1800" spc="-10" dirty="0"/>
              <a:t>e</a:t>
            </a:r>
            <a:r>
              <a:rPr sz="1800" dirty="0"/>
              <a:t>l</a:t>
            </a:r>
            <a:r>
              <a:rPr sz="1800" spc="5" dirty="0"/>
              <a:t> </a:t>
            </a:r>
            <a:r>
              <a:rPr sz="1800" spc="-5" dirty="0"/>
              <a:t>r</a:t>
            </a:r>
            <a:r>
              <a:rPr sz="1800" spc="-10" dirty="0"/>
              <a:t>e</a:t>
            </a:r>
            <a:r>
              <a:rPr sz="1800" dirty="0"/>
              <a:t>li</a:t>
            </a:r>
            <a:r>
              <a:rPr sz="1800" spc="-10" dirty="0"/>
              <a:t>e</a:t>
            </a:r>
            <a:r>
              <a:rPr sz="1800" spc="-5" dirty="0"/>
              <a:t>v</a:t>
            </a:r>
            <a:r>
              <a:rPr sz="1800" dirty="0"/>
              <a:t>e</a:t>
            </a:r>
            <a:r>
              <a:rPr sz="1800" spc="30" dirty="0"/>
              <a:t> </a:t>
            </a:r>
            <a:r>
              <a:rPr sz="1800" dirty="0"/>
              <a:t>y</a:t>
            </a:r>
            <a:r>
              <a:rPr sz="1800" spc="-10" dirty="0"/>
              <a:t> e</a:t>
            </a:r>
            <a:r>
              <a:rPr sz="1800" dirty="0"/>
              <a:t>l</a:t>
            </a:r>
            <a:r>
              <a:rPr sz="1800" spc="5" dirty="0"/>
              <a:t> </a:t>
            </a:r>
            <a:r>
              <a:rPr sz="1800" spc="-5" dirty="0"/>
              <a:t>p</a:t>
            </a:r>
            <a:r>
              <a:rPr sz="1800" spc="-10" dirty="0"/>
              <a:t>a</a:t>
            </a:r>
            <a:r>
              <a:rPr sz="1800" dirty="0"/>
              <a:t>i</a:t>
            </a:r>
            <a:r>
              <a:rPr sz="1800" spc="-5" dirty="0"/>
              <a:t>s</a:t>
            </a:r>
            <a:r>
              <a:rPr sz="1800" spc="-10" dirty="0"/>
              <a:t>a</a:t>
            </a:r>
            <a:r>
              <a:rPr sz="1800" spc="-5" dirty="0"/>
              <a:t>j</a:t>
            </a:r>
            <a:r>
              <a:rPr sz="1800" dirty="0"/>
              <a:t>e</a:t>
            </a:r>
            <a:r>
              <a:rPr sz="1800" spc="30" dirty="0"/>
              <a:t> </a:t>
            </a:r>
            <a:r>
              <a:rPr sz="1800" spc="-5" dirty="0"/>
              <a:t>(J</a:t>
            </a:r>
            <a:r>
              <a:rPr sz="1800" dirty="0"/>
              <a:t>.</a:t>
            </a:r>
            <a:r>
              <a:rPr sz="1800" spc="5" dirty="0"/>
              <a:t> </a:t>
            </a:r>
            <a:r>
              <a:rPr sz="1800" dirty="0"/>
              <a:t>C</a:t>
            </a:r>
            <a:r>
              <a:rPr sz="1800" spc="-10" dirty="0"/>
              <a:t>a</a:t>
            </a:r>
            <a:r>
              <a:rPr sz="1800" spc="-5" dirty="0"/>
              <a:t>r</a:t>
            </a:r>
            <a:r>
              <a:rPr sz="1800" dirty="0"/>
              <a:t>lo</a:t>
            </a:r>
            <a:r>
              <a:rPr sz="1800" spc="-5" dirty="0"/>
              <a:t>s</a:t>
            </a:r>
            <a:r>
              <a:rPr sz="1800" dirty="0"/>
              <a:t>,</a:t>
            </a:r>
            <a:r>
              <a:rPr sz="1800" spc="-15" dirty="0"/>
              <a:t> </a:t>
            </a:r>
            <a:r>
              <a:rPr sz="1800" spc="-10" dirty="0"/>
              <a:t>Ma</a:t>
            </a:r>
            <a:r>
              <a:rPr sz="1800" spc="-5" dirty="0"/>
              <a:t>n</a:t>
            </a:r>
            <a:r>
              <a:rPr sz="1800" dirty="0"/>
              <a:t>u</a:t>
            </a:r>
            <a:r>
              <a:rPr lang="es-ES_tradnl" sz="1800" dirty="0"/>
              <a:t>, Inma</a:t>
            </a:r>
            <a:r>
              <a:rPr sz="180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98440" y="1259374"/>
            <a:ext cx="3644900" cy="3651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816610" indent="-635">
              <a:lnSpc>
                <a:spcPct val="100000"/>
              </a:lnSpc>
            </a:pPr>
            <a:r>
              <a:rPr sz="1600" spc="-10" dirty="0">
                <a:solidFill>
                  <a:srgbClr val="0000CC"/>
                </a:solidFill>
                <a:latin typeface="Wingdings"/>
                <a:cs typeface="Wingdings"/>
              </a:rPr>
              <a:t>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Ca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teri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z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aci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ón</a:t>
            </a:r>
            <a:r>
              <a:rPr sz="1600" spc="6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geo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óg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ic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y estr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uc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85725" marR="5080" indent="-635">
              <a:lnSpc>
                <a:spcPct val="100000"/>
              </a:lnSpc>
            </a:pPr>
            <a:r>
              <a:rPr sz="1600" spc="-10" dirty="0">
                <a:solidFill>
                  <a:srgbClr val="0000CC"/>
                </a:solidFill>
                <a:latin typeface="Wingdings"/>
                <a:cs typeface="Wingdings"/>
              </a:rPr>
              <a:t>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600" spc="-20" dirty="0">
                <a:solidFill>
                  <a:srgbClr val="0000CC"/>
                </a:solidFill>
                <a:latin typeface="Comic Sans MS"/>
                <a:cs typeface="Comic Sans MS"/>
              </a:rPr>
              <a:t>mp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licaci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ones</a:t>
            </a:r>
            <a:r>
              <a:rPr sz="1600" spc="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te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tón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ica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600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y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ro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esos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tivos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85725" marR="153670" indent="-635">
              <a:lnSpc>
                <a:spcPct val="100000"/>
              </a:lnSpc>
            </a:pPr>
            <a:r>
              <a:rPr sz="1600" spc="-10" dirty="0">
                <a:solidFill>
                  <a:srgbClr val="0000CC"/>
                </a:solidFill>
                <a:latin typeface="Wingdings"/>
                <a:cs typeface="Wingdings"/>
              </a:rPr>
              <a:t>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entif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icaci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ón</a:t>
            </a:r>
            <a:r>
              <a:rPr sz="1600" spc="3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ro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esos s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up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erf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icial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es</a:t>
            </a:r>
            <a:r>
              <a:rPr sz="1600" spc="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y</a:t>
            </a:r>
            <a:r>
              <a:rPr sz="16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ál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isis</a:t>
            </a:r>
            <a:r>
              <a:rPr sz="1600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6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su</a:t>
            </a:r>
            <a:r>
              <a:rPr sz="16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osib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inf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lu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en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ci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3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en el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entorno n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6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600" spc="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y/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o h</a:t>
            </a:r>
            <a:r>
              <a:rPr sz="1600" spc="-15" dirty="0">
                <a:solidFill>
                  <a:srgbClr val="0000CC"/>
                </a:solidFill>
                <a:latin typeface="Comic Sans MS"/>
                <a:cs typeface="Comic Sans MS"/>
              </a:rPr>
              <a:t>uma</a:t>
            </a:r>
            <a:r>
              <a:rPr sz="1600" spc="-10" dirty="0">
                <a:solidFill>
                  <a:srgbClr val="0000CC"/>
                </a:solidFill>
                <a:latin typeface="Comic Sans MS"/>
                <a:cs typeface="Comic Sans MS"/>
              </a:rPr>
              <a:t>no.</a:t>
            </a:r>
            <a:endParaRPr sz="1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 marR="136525">
              <a:lnSpc>
                <a:spcPct val="100000"/>
              </a:lnSpc>
              <a:spcBef>
                <a:spcPts val="1080"/>
              </a:spcBef>
            </a:pP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ntr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tect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ó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 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sa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rr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de</a:t>
            </a:r>
            <a:r>
              <a:rPr sz="1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re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 f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uvial</a:t>
            </a:r>
            <a:r>
              <a:rPr sz="14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Va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ío</a:t>
            </a:r>
            <a:r>
              <a:rPr sz="1400" spc="-3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en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al</a:t>
            </a:r>
            <a:r>
              <a:rPr sz="1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(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á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a)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E.</a:t>
            </a:r>
            <a:r>
              <a:rPr sz="14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4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(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20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11</a:t>
            </a:r>
            <a:r>
              <a:rPr sz="1400" spc="-10" dirty="0">
                <a:solidFill>
                  <a:srgbClr val="0000CC"/>
                </a:solidFill>
                <a:latin typeface="Comic Sans MS"/>
                <a:cs typeface="Comic Sans MS"/>
              </a:rPr>
              <a:t>-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20</a:t>
            </a:r>
            <a:r>
              <a:rPr sz="1400" dirty="0">
                <a:solidFill>
                  <a:srgbClr val="0000CC"/>
                </a:solidFill>
                <a:latin typeface="Comic Sans MS"/>
                <a:cs typeface="Comic Sans MS"/>
              </a:rPr>
              <a:t>1</a:t>
            </a:r>
            <a:r>
              <a:rPr sz="1400" spc="-5" dirty="0">
                <a:solidFill>
                  <a:srgbClr val="0000CC"/>
                </a:solidFill>
                <a:latin typeface="Comic Sans MS"/>
                <a:cs typeface="Comic Sans MS"/>
              </a:rPr>
              <a:t>2)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1" y="1092708"/>
            <a:ext cx="5137962" cy="5425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35" dirty="0"/>
              <a:t>Á</a:t>
            </a:r>
            <a:r>
              <a:rPr spc="-25" dirty="0"/>
              <a:t>R</a:t>
            </a:r>
            <a:r>
              <a:rPr spc="-15" dirty="0"/>
              <a:t>E</a:t>
            </a:r>
            <a:r>
              <a:rPr spc="-25" dirty="0"/>
              <a:t>A</a:t>
            </a:r>
            <a:r>
              <a:rPr spc="20" dirty="0"/>
              <a:t> </a:t>
            </a:r>
            <a:r>
              <a:rPr spc="-30" dirty="0"/>
              <a:t>D</a:t>
            </a:r>
            <a:r>
              <a:rPr spc="-20" dirty="0"/>
              <a:t>E</a:t>
            </a:r>
            <a:r>
              <a:rPr spc="20" dirty="0"/>
              <a:t> </a:t>
            </a:r>
            <a:r>
              <a:rPr spc="-25" dirty="0"/>
              <a:t>G</a:t>
            </a:r>
            <a:r>
              <a:rPr spc="-15" dirty="0"/>
              <a:t>E</a:t>
            </a:r>
            <a:r>
              <a:rPr spc="-25" dirty="0"/>
              <a:t>ODIN</a:t>
            </a:r>
            <a:r>
              <a:rPr spc="-35" dirty="0"/>
              <a:t>Á</a:t>
            </a:r>
            <a:r>
              <a:rPr spc="-25" dirty="0"/>
              <a:t>MICA</a:t>
            </a:r>
            <a:r>
              <a:rPr spc="45" dirty="0"/>
              <a:t> </a:t>
            </a:r>
            <a:r>
              <a:rPr spc="-25" dirty="0"/>
              <a:t>INT</a:t>
            </a:r>
            <a:r>
              <a:rPr spc="-15" dirty="0"/>
              <a:t>E</a:t>
            </a:r>
            <a:r>
              <a:rPr spc="-25" dirty="0"/>
              <a:t>RNA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dirty="0"/>
              <a:t>[</a:t>
            </a:r>
            <a:r>
              <a:rPr sz="2000" spc="-10" dirty="0"/>
              <a:t>M</a:t>
            </a:r>
            <a:r>
              <a:rPr sz="2000" dirty="0"/>
              <a:t>ic</a:t>
            </a:r>
            <a:r>
              <a:rPr sz="2000" spc="-5" dirty="0"/>
              <a:t>r</a:t>
            </a:r>
            <a:r>
              <a:rPr sz="2000" dirty="0"/>
              <a:t>o]t</a:t>
            </a:r>
            <a:r>
              <a:rPr sz="2000" spc="-10" dirty="0"/>
              <a:t>e</a:t>
            </a:r>
            <a:r>
              <a:rPr sz="2000" spc="5" dirty="0"/>
              <a:t>x</a:t>
            </a:r>
            <a:r>
              <a:rPr sz="2000" spc="-10" dirty="0"/>
              <a:t>tu</a:t>
            </a:r>
            <a:r>
              <a:rPr sz="2000" spc="-5" dirty="0"/>
              <a:t>r</a:t>
            </a:r>
            <a:r>
              <a:rPr sz="2000" spc="-10" dirty="0"/>
              <a:t>a</a:t>
            </a:r>
            <a:r>
              <a:rPr sz="2000" dirty="0"/>
              <a:t>s</a:t>
            </a:r>
            <a:r>
              <a:rPr sz="2000" spc="-30" dirty="0"/>
              <a:t> </a:t>
            </a:r>
            <a:r>
              <a:rPr sz="2000" spc="-5" dirty="0"/>
              <a:t>d</a:t>
            </a:r>
            <a:r>
              <a:rPr sz="2000" dirty="0"/>
              <a:t>e</a:t>
            </a:r>
            <a:r>
              <a:rPr sz="2000" spc="5" dirty="0"/>
              <a:t> </a:t>
            </a:r>
            <a:r>
              <a:rPr sz="2000" spc="-5" dirty="0"/>
              <a:t>r</a:t>
            </a:r>
            <a:r>
              <a:rPr sz="2000" dirty="0"/>
              <a:t>oc</a:t>
            </a:r>
            <a:r>
              <a:rPr sz="2000" spc="-10" dirty="0"/>
              <a:t>a</a:t>
            </a:r>
            <a:r>
              <a:rPr sz="2000" dirty="0"/>
              <a:t>s</a:t>
            </a:r>
            <a:r>
              <a:rPr sz="2000" spc="-15" dirty="0"/>
              <a:t> </a:t>
            </a:r>
            <a:r>
              <a:rPr sz="2000" spc="-5" dirty="0"/>
              <a:t>d</a:t>
            </a:r>
            <a:r>
              <a:rPr sz="2000" spc="-10" dirty="0"/>
              <a:t>e</a:t>
            </a:r>
            <a:r>
              <a:rPr sz="2000" dirty="0"/>
              <a:t>fo</a:t>
            </a:r>
            <a:r>
              <a:rPr sz="2000" spc="-5" dirty="0"/>
              <a:t>r</a:t>
            </a:r>
            <a:r>
              <a:rPr sz="2000" dirty="0"/>
              <a:t>m</a:t>
            </a:r>
            <a:r>
              <a:rPr sz="2000" spc="-10" dirty="0"/>
              <a:t>a</a:t>
            </a:r>
            <a:r>
              <a:rPr sz="2000" spc="-5" dirty="0"/>
              <a:t>d</a:t>
            </a:r>
            <a:r>
              <a:rPr sz="2000" spc="-10" dirty="0"/>
              <a:t>a</a:t>
            </a:r>
            <a:r>
              <a:rPr sz="2000" dirty="0"/>
              <a:t>s</a:t>
            </a:r>
            <a:r>
              <a:rPr sz="2000" spc="-5" dirty="0"/>
              <a:t> (</a:t>
            </a:r>
            <a:r>
              <a:rPr sz="2000" spc="-10" dirty="0"/>
              <a:t>Ma</a:t>
            </a:r>
            <a:r>
              <a:rPr sz="2000" spc="-5" dirty="0"/>
              <a:t>n</a:t>
            </a:r>
            <a:r>
              <a:rPr sz="2000" dirty="0"/>
              <a:t>u)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4175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4416425" algn="l"/>
              </a:tabLst>
            </a:pPr>
            <a:r>
              <a:rPr spc="-15" dirty="0"/>
              <a:t>Ca</a:t>
            </a:r>
            <a:r>
              <a:rPr spc="-10" dirty="0"/>
              <a:t>r</a:t>
            </a:r>
            <a:r>
              <a:rPr spc="-15" dirty="0"/>
              <a:t>ac</a:t>
            </a:r>
            <a:r>
              <a:rPr spc="-10" dirty="0"/>
              <a:t>teri</a:t>
            </a:r>
            <a:r>
              <a:rPr spc="-5" dirty="0"/>
              <a:t>z</a:t>
            </a:r>
            <a:r>
              <a:rPr spc="-15" dirty="0"/>
              <a:t>aci</a:t>
            </a:r>
            <a:r>
              <a:rPr spc="-10" dirty="0"/>
              <a:t>ón</a:t>
            </a:r>
            <a:r>
              <a:rPr spc="50" dirty="0"/>
              <a:t> </a:t>
            </a:r>
            <a:r>
              <a:rPr spc="-5" dirty="0"/>
              <a:t>g</a:t>
            </a:r>
            <a:r>
              <a:rPr spc="-10" dirty="0"/>
              <a:t>eo</a:t>
            </a:r>
            <a:r>
              <a:rPr spc="-15" dirty="0"/>
              <a:t>l</a:t>
            </a:r>
            <a:r>
              <a:rPr spc="-10" dirty="0"/>
              <a:t>óg</a:t>
            </a:r>
            <a:r>
              <a:rPr spc="-15" dirty="0"/>
              <a:t>ic</a:t>
            </a:r>
            <a:r>
              <a:rPr spc="-10" dirty="0"/>
              <a:t>a</a:t>
            </a:r>
            <a:r>
              <a:rPr spc="10" dirty="0"/>
              <a:t> </a:t>
            </a:r>
            <a:r>
              <a:rPr spc="-10" dirty="0"/>
              <a:t>y</a:t>
            </a:r>
            <a:r>
              <a:rPr spc="10" dirty="0"/>
              <a:t> </a:t>
            </a:r>
            <a:r>
              <a:rPr spc="-10" dirty="0"/>
              <a:t>estr</a:t>
            </a:r>
            <a:r>
              <a:rPr spc="-15" dirty="0"/>
              <a:t>uc</a:t>
            </a:r>
            <a:r>
              <a:rPr spc="-10" dirty="0"/>
              <a:t>t</a:t>
            </a:r>
            <a:r>
              <a:rPr spc="-15" dirty="0"/>
              <a:t>u</a:t>
            </a:r>
            <a:r>
              <a:rPr spc="-10" dirty="0"/>
              <a:t>r</a:t>
            </a:r>
            <a:r>
              <a:rPr spc="-15" dirty="0"/>
              <a:t>a</a:t>
            </a:r>
            <a:r>
              <a:rPr spc="-5" dirty="0"/>
              <a:t>l</a:t>
            </a:r>
          </a:p>
          <a:p>
            <a:pPr marL="4181475">
              <a:lnSpc>
                <a:spcPct val="100000"/>
              </a:lnSpc>
              <a:spcBef>
                <a:spcPts val="22"/>
              </a:spcBef>
              <a:buClr>
                <a:srgbClr val="0000CC"/>
              </a:buClr>
              <a:buFont typeface="Wingdings"/>
              <a:buChar char=""/>
            </a:pPr>
            <a:endParaRPr sz="1650">
              <a:latin typeface="Times New Roman"/>
              <a:cs typeface="Times New Roman"/>
            </a:endParaRPr>
          </a:p>
          <a:p>
            <a:pPr marL="4415155" indent="-220979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4416425" algn="l"/>
              </a:tabLst>
            </a:pPr>
            <a:r>
              <a:rPr spc="-20" dirty="0"/>
              <a:t>A</a:t>
            </a:r>
            <a:r>
              <a:rPr spc="-10" dirty="0"/>
              <a:t>n</a:t>
            </a:r>
            <a:r>
              <a:rPr spc="-15" dirty="0"/>
              <a:t>ál</a:t>
            </a:r>
            <a:r>
              <a:rPr spc="-10" dirty="0"/>
              <a:t>isis</a:t>
            </a:r>
            <a:r>
              <a:rPr spc="15" dirty="0"/>
              <a:t> </a:t>
            </a:r>
            <a:r>
              <a:rPr spc="-20" dirty="0"/>
              <a:t>m</a:t>
            </a:r>
            <a:r>
              <a:rPr spc="-10" dirty="0"/>
              <a:t>e</a:t>
            </a:r>
            <a:r>
              <a:rPr spc="-15" dirty="0"/>
              <a:t>dia</a:t>
            </a:r>
            <a:r>
              <a:rPr spc="-10" dirty="0"/>
              <a:t>nte</a:t>
            </a:r>
            <a:r>
              <a:rPr dirty="0"/>
              <a:t> </a:t>
            </a:r>
            <a:r>
              <a:rPr spc="-20" dirty="0"/>
              <a:t>S</a:t>
            </a:r>
            <a:r>
              <a:rPr spc="-15" dirty="0"/>
              <a:t>E</a:t>
            </a:r>
            <a:r>
              <a:rPr spc="-20" dirty="0"/>
              <a:t>M</a:t>
            </a:r>
            <a:r>
              <a:rPr spc="-15" dirty="0"/>
              <a:t>/E</a:t>
            </a:r>
            <a:r>
              <a:rPr spc="-10" dirty="0"/>
              <a:t>B</a:t>
            </a:r>
            <a:r>
              <a:rPr spc="-20" dirty="0"/>
              <a:t>S</a:t>
            </a:r>
            <a:r>
              <a:rPr spc="-15" dirty="0"/>
              <a:t>D</a:t>
            </a:r>
          </a:p>
          <a:p>
            <a:pPr marL="4181475">
              <a:lnSpc>
                <a:spcPct val="100000"/>
              </a:lnSpc>
              <a:spcBef>
                <a:spcPts val="22"/>
              </a:spcBef>
              <a:buClr>
                <a:srgbClr val="0000CC"/>
              </a:buClr>
              <a:buFont typeface="Wingdings"/>
              <a:buChar char=""/>
            </a:pPr>
            <a:endParaRPr sz="1650">
              <a:latin typeface="Times New Roman"/>
              <a:cs typeface="Times New Roman"/>
            </a:endParaRPr>
          </a:p>
          <a:p>
            <a:pPr marL="4194175" marR="5080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4416425" algn="l"/>
              </a:tabLst>
            </a:pPr>
            <a:r>
              <a:rPr spc="-20" dirty="0"/>
              <a:t>G</a:t>
            </a:r>
            <a:r>
              <a:rPr spc="-10" dirty="0"/>
              <a:t>eo</a:t>
            </a:r>
            <a:r>
              <a:rPr spc="-20" dirty="0"/>
              <a:t>m</a:t>
            </a:r>
            <a:r>
              <a:rPr spc="-10" dirty="0"/>
              <a:t>etría</a:t>
            </a:r>
            <a:r>
              <a:rPr spc="10" dirty="0"/>
              <a:t> </a:t>
            </a:r>
            <a:r>
              <a:rPr spc="-10" dirty="0"/>
              <a:t>y</a:t>
            </a:r>
            <a:r>
              <a:rPr spc="-5" dirty="0"/>
              <a:t> </a:t>
            </a:r>
            <a:r>
              <a:rPr spc="-20" dirty="0"/>
              <a:t>m</a:t>
            </a:r>
            <a:r>
              <a:rPr spc="-10" dirty="0"/>
              <a:t>e</a:t>
            </a:r>
            <a:r>
              <a:rPr spc="-15" dirty="0"/>
              <a:t>cá</a:t>
            </a:r>
            <a:r>
              <a:rPr spc="-10" dirty="0"/>
              <a:t>n</a:t>
            </a:r>
            <a:r>
              <a:rPr spc="-15" dirty="0"/>
              <a:t>ic</a:t>
            </a:r>
            <a:r>
              <a:rPr spc="-10" dirty="0"/>
              <a:t>a</a:t>
            </a:r>
            <a:r>
              <a:rPr spc="35" dirty="0"/>
              <a:t> </a:t>
            </a:r>
            <a:r>
              <a:rPr spc="-15" dirty="0"/>
              <a:t>d</a:t>
            </a:r>
            <a:r>
              <a:rPr spc="-10" dirty="0"/>
              <a:t>e</a:t>
            </a:r>
            <a:r>
              <a:rPr dirty="0"/>
              <a:t> </a:t>
            </a:r>
            <a:r>
              <a:rPr spc="-15" dirty="0"/>
              <a:t>l</a:t>
            </a:r>
            <a:r>
              <a:rPr spc="-10" dirty="0"/>
              <a:t>a</a:t>
            </a:r>
            <a:r>
              <a:rPr spc="10" dirty="0"/>
              <a:t> </a:t>
            </a:r>
            <a:r>
              <a:rPr spc="-15" dirty="0"/>
              <a:t>d</a:t>
            </a:r>
            <a:r>
              <a:rPr spc="-10" dirty="0"/>
              <a:t>efor</a:t>
            </a:r>
            <a:r>
              <a:rPr spc="-20" dirty="0"/>
              <a:t>m</a:t>
            </a:r>
            <a:r>
              <a:rPr spc="-15" dirty="0"/>
              <a:t>aci</a:t>
            </a:r>
            <a:r>
              <a:rPr spc="-10" dirty="0"/>
              <a:t>ón en zon</a:t>
            </a:r>
            <a:r>
              <a:rPr spc="-15" dirty="0"/>
              <a:t>a</a:t>
            </a:r>
            <a:r>
              <a:rPr spc="-10" dirty="0"/>
              <a:t>s</a:t>
            </a:r>
            <a:r>
              <a:rPr dirty="0"/>
              <a:t> </a:t>
            </a:r>
            <a:r>
              <a:rPr spc="-15" dirty="0"/>
              <a:t>d</a:t>
            </a:r>
            <a:r>
              <a:rPr spc="-10" dirty="0"/>
              <a:t>e </a:t>
            </a:r>
            <a:r>
              <a:rPr spc="-15" dirty="0"/>
              <a:t>c</a:t>
            </a:r>
            <a:r>
              <a:rPr spc="-10" dirty="0"/>
              <a:t>iz</a:t>
            </a:r>
            <a:r>
              <a:rPr spc="-15" dirty="0"/>
              <a:t>all</a:t>
            </a:r>
            <a:r>
              <a:rPr spc="-10" dirty="0"/>
              <a:t>a</a:t>
            </a:r>
          </a:p>
          <a:p>
            <a:pPr marL="4181475">
              <a:lnSpc>
                <a:spcPct val="100000"/>
              </a:lnSpc>
              <a:spcBef>
                <a:spcPts val="22"/>
              </a:spcBef>
              <a:buClr>
                <a:srgbClr val="0000CC"/>
              </a:buClr>
              <a:buFont typeface="Wingdings"/>
              <a:buChar char=""/>
            </a:pPr>
            <a:endParaRPr sz="1650">
              <a:latin typeface="Times New Roman"/>
              <a:cs typeface="Times New Roman"/>
            </a:endParaRPr>
          </a:p>
          <a:p>
            <a:pPr marL="4194175" marR="529590">
              <a:lnSpc>
                <a:spcPct val="100000"/>
              </a:lnSpc>
              <a:buClr>
                <a:srgbClr val="0000CC"/>
              </a:buClr>
              <a:buFont typeface="Wingdings"/>
              <a:buChar char=""/>
              <a:tabLst>
                <a:tab pos="4416425" algn="l"/>
              </a:tabLst>
            </a:pPr>
            <a:r>
              <a:rPr spc="-15" dirty="0"/>
              <a:t>P</a:t>
            </a:r>
            <a:r>
              <a:rPr spc="-10" dirty="0"/>
              <a:t>ro</a:t>
            </a:r>
            <a:r>
              <a:rPr spc="-15" dirty="0"/>
              <a:t>pi</a:t>
            </a:r>
            <a:r>
              <a:rPr spc="-10" dirty="0"/>
              <a:t>e</a:t>
            </a:r>
            <a:r>
              <a:rPr spc="-15" dirty="0"/>
              <a:t>dad</a:t>
            </a:r>
            <a:r>
              <a:rPr spc="-10" dirty="0"/>
              <a:t>es</a:t>
            </a:r>
            <a:r>
              <a:rPr spc="15" dirty="0"/>
              <a:t> </a:t>
            </a:r>
            <a:r>
              <a:rPr spc="-10" dirty="0"/>
              <a:t>sís</a:t>
            </a:r>
            <a:r>
              <a:rPr spc="-15" dirty="0"/>
              <a:t>mica</a:t>
            </a:r>
            <a:r>
              <a:rPr spc="-10" dirty="0"/>
              <a:t>s</a:t>
            </a:r>
            <a:r>
              <a:rPr spc="15" dirty="0"/>
              <a:t> </a:t>
            </a:r>
            <a:r>
              <a:rPr spc="-15" dirty="0"/>
              <a:t>d</a:t>
            </a:r>
            <a:r>
              <a:rPr spc="-10" dirty="0"/>
              <a:t>e</a:t>
            </a:r>
            <a:r>
              <a:rPr dirty="0"/>
              <a:t> </a:t>
            </a:r>
            <a:r>
              <a:rPr spc="-15" dirty="0"/>
              <a:t>l</a:t>
            </a:r>
            <a:r>
              <a:rPr spc="-10" dirty="0"/>
              <a:t>a</a:t>
            </a:r>
            <a:r>
              <a:rPr dirty="0"/>
              <a:t> </a:t>
            </a:r>
            <a:r>
              <a:rPr spc="-15" dirty="0"/>
              <a:t>c</a:t>
            </a:r>
            <a:r>
              <a:rPr spc="-10" dirty="0"/>
              <a:t>orte</a:t>
            </a:r>
            <a:r>
              <a:rPr spc="-5" dirty="0"/>
              <a:t>z</a:t>
            </a:r>
            <a:r>
              <a:rPr spc="-10" dirty="0"/>
              <a:t>a</a:t>
            </a:r>
            <a:r>
              <a:rPr spc="-5" dirty="0"/>
              <a:t> </a:t>
            </a:r>
            <a:r>
              <a:rPr spc="-10" dirty="0"/>
              <a:t>inferior</a:t>
            </a:r>
          </a:p>
          <a:p>
            <a:pPr marL="4181475"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4194175" marR="463550">
              <a:lnSpc>
                <a:spcPct val="100000"/>
              </a:lnSpc>
            </a:pPr>
            <a:r>
              <a:rPr spc="-10" dirty="0">
                <a:latin typeface="Wingdings"/>
                <a:cs typeface="Wingdings"/>
              </a:rPr>
              <a:t></a:t>
            </a:r>
            <a:r>
              <a:rPr spc="-20" dirty="0"/>
              <a:t>M</a:t>
            </a:r>
            <a:r>
              <a:rPr spc="-10" dirty="0"/>
              <a:t>o</a:t>
            </a:r>
            <a:r>
              <a:rPr spc="-15" dirty="0"/>
              <a:t>d</a:t>
            </a:r>
            <a:r>
              <a:rPr spc="-10" dirty="0"/>
              <a:t>e</a:t>
            </a:r>
            <a:r>
              <a:rPr spc="-15" dirty="0"/>
              <a:t>l</a:t>
            </a:r>
            <a:r>
              <a:rPr spc="-10" dirty="0"/>
              <a:t>i</a:t>
            </a:r>
            <a:r>
              <a:rPr spc="-5" dirty="0"/>
              <a:t>z</a:t>
            </a:r>
            <a:r>
              <a:rPr spc="-15" dirty="0"/>
              <a:t>aci</a:t>
            </a:r>
            <a:r>
              <a:rPr spc="-10" dirty="0"/>
              <a:t>ón</a:t>
            </a:r>
            <a:r>
              <a:rPr spc="40" dirty="0"/>
              <a:t> </a:t>
            </a:r>
            <a:r>
              <a:rPr spc="-15" dirty="0"/>
              <a:t>c</a:t>
            </a:r>
            <a:r>
              <a:rPr spc="-10" dirty="0"/>
              <a:t>on </a:t>
            </a:r>
            <a:r>
              <a:rPr spc="-20" dirty="0"/>
              <a:t>Ma</a:t>
            </a:r>
            <a:r>
              <a:rPr spc="-10" dirty="0"/>
              <a:t>the</a:t>
            </a:r>
            <a:r>
              <a:rPr spc="-20" dirty="0"/>
              <a:t>ma</a:t>
            </a:r>
            <a:r>
              <a:rPr spc="-10" dirty="0"/>
              <a:t>t</a:t>
            </a:r>
            <a:r>
              <a:rPr spc="-15" dirty="0"/>
              <a:t>ica©</a:t>
            </a:r>
            <a:r>
              <a:rPr spc="50" dirty="0"/>
              <a:t> </a:t>
            </a:r>
            <a:r>
              <a:rPr spc="-10" dirty="0"/>
              <a:t>(en</a:t>
            </a:r>
            <a:r>
              <a:rPr spc="-5" dirty="0"/>
              <a:t> </a:t>
            </a:r>
            <a:r>
              <a:rPr spc="-15" dirty="0"/>
              <a:t>c</a:t>
            </a:r>
            <a:r>
              <a:rPr spc="-10" dirty="0"/>
              <a:t>oo</a:t>
            </a:r>
            <a:r>
              <a:rPr spc="-15" dirty="0"/>
              <a:t>p</a:t>
            </a:r>
            <a:r>
              <a:rPr spc="-10" dirty="0"/>
              <a:t>er</a:t>
            </a:r>
            <a:r>
              <a:rPr spc="-15" dirty="0"/>
              <a:t>aci</a:t>
            </a:r>
            <a:r>
              <a:rPr spc="-10" dirty="0"/>
              <a:t>ón</a:t>
            </a:r>
            <a:r>
              <a:rPr spc="30" dirty="0"/>
              <a:t> </a:t>
            </a:r>
            <a:r>
              <a:rPr spc="-15" dirty="0"/>
              <a:t>c</a:t>
            </a:r>
            <a:r>
              <a:rPr spc="-10" dirty="0"/>
              <a:t>on</a:t>
            </a:r>
            <a:r>
              <a:rPr spc="5" dirty="0"/>
              <a:t> </a:t>
            </a:r>
            <a:r>
              <a:rPr spc="-10" dirty="0"/>
              <a:t>Fís</a:t>
            </a:r>
            <a:r>
              <a:rPr spc="-15" dirty="0"/>
              <a:t>ic</a:t>
            </a:r>
            <a:r>
              <a:rPr spc="-10" dirty="0"/>
              <a:t>a</a:t>
            </a:r>
            <a:r>
              <a:rPr spc="25" dirty="0"/>
              <a:t> </a:t>
            </a:r>
            <a:r>
              <a:rPr spc="-20" dirty="0"/>
              <a:t>Ap</a:t>
            </a:r>
            <a:r>
              <a:rPr spc="-15" dirty="0"/>
              <a:t>licada</a:t>
            </a:r>
            <a:r>
              <a:rPr spc="-10" dirty="0"/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900683" y="1196340"/>
            <a:ext cx="3418331" cy="2566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4293108"/>
            <a:ext cx="6516623" cy="2494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162" rIns="0" bIns="0" rtlCol="0">
            <a:spAutoFit/>
          </a:bodyPr>
          <a:lstStyle/>
          <a:p>
            <a:pPr marL="1445895">
              <a:lnSpc>
                <a:spcPct val="100000"/>
              </a:lnSpc>
            </a:pPr>
            <a:r>
              <a:rPr spc="-35" dirty="0"/>
              <a:t>Á</a:t>
            </a:r>
            <a:r>
              <a:rPr spc="-25" dirty="0"/>
              <a:t>R</a:t>
            </a:r>
            <a:r>
              <a:rPr spc="-15" dirty="0"/>
              <a:t>E</a:t>
            </a:r>
            <a:r>
              <a:rPr spc="-25" dirty="0"/>
              <a:t>A</a:t>
            </a:r>
            <a:r>
              <a:rPr spc="20" dirty="0"/>
              <a:t> </a:t>
            </a:r>
            <a:r>
              <a:rPr spc="-30" dirty="0"/>
              <a:t>D</a:t>
            </a:r>
            <a:r>
              <a:rPr spc="-20" dirty="0"/>
              <a:t>E</a:t>
            </a:r>
            <a:r>
              <a:rPr spc="20" dirty="0"/>
              <a:t> </a:t>
            </a:r>
            <a:r>
              <a:rPr spc="-25" dirty="0"/>
              <a:t>G</a:t>
            </a:r>
            <a:r>
              <a:rPr spc="-15" dirty="0"/>
              <a:t>E</a:t>
            </a:r>
            <a:r>
              <a:rPr spc="-25" dirty="0"/>
              <a:t>ODIN</a:t>
            </a:r>
            <a:r>
              <a:rPr spc="-35" dirty="0"/>
              <a:t>Á</a:t>
            </a:r>
            <a:r>
              <a:rPr spc="-25" dirty="0"/>
              <a:t>MICA</a:t>
            </a:r>
            <a:r>
              <a:rPr spc="45" dirty="0"/>
              <a:t> </a:t>
            </a:r>
            <a:r>
              <a:rPr spc="-25" dirty="0"/>
              <a:t>INT</a:t>
            </a:r>
            <a:r>
              <a:rPr spc="-15" dirty="0"/>
              <a:t>E</a:t>
            </a:r>
            <a:r>
              <a:rPr spc="-25" dirty="0"/>
              <a:t>RNA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876" y="993291"/>
            <a:ext cx="7346315" cy="439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algn="ctr">
              <a:lnSpc>
                <a:spcPct val="100000"/>
              </a:lnSpc>
            </a:pP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Me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to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ología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CC"/>
                </a:solidFill>
                <a:latin typeface="Wingdings"/>
                <a:cs typeface="Wingdings"/>
              </a:rPr>
              <a:t></a:t>
            </a:r>
            <a:r>
              <a:rPr sz="1800" spc="-1255" dirty="0">
                <a:solidFill>
                  <a:srgbClr val="0000CC"/>
                </a:solidFill>
                <a:latin typeface="Wingdings"/>
                <a:cs typeface="Wingdings"/>
              </a:rPr>
              <a:t> 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tog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fí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 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má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a,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f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tog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fí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 a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é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a,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mág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8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é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te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0000CC"/>
                </a:solidFill>
                <a:latin typeface="Wingdings"/>
                <a:cs typeface="Wingdings"/>
              </a:rPr>
              <a:t></a:t>
            </a:r>
            <a:r>
              <a:rPr sz="1800" spc="-1255" dirty="0">
                <a:solidFill>
                  <a:srgbClr val="0000CC"/>
                </a:solidFill>
                <a:latin typeface="Wingdings"/>
                <a:cs typeface="Wingding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Tra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b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ajo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am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 (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mu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st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os,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studio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f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lo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ie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os,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oma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de 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at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os,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sa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y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os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i="1" spc="1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1800" i="1" spc="2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1800" i="1" spc="8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800" i="1" spc="175" dirty="0">
                <a:solidFill>
                  <a:srgbClr val="0000CC"/>
                </a:solidFill>
                <a:latin typeface="Times New Roman"/>
                <a:cs typeface="Times New Roman"/>
              </a:rPr>
              <a:t>sit</a:t>
            </a:r>
            <a:r>
              <a:rPr sz="1800" i="1" spc="35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,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.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).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877569">
              <a:lnSpc>
                <a:spcPct val="100000"/>
              </a:lnSpc>
            </a:pPr>
            <a:r>
              <a:rPr sz="1800" dirty="0">
                <a:solidFill>
                  <a:srgbClr val="0000CC"/>
                </a:solidFill>
                <a:latin typeface="Wingdings"/>
                <a:cs typeface="Wingdings"/>
              </a:rPr>
              <a:t></a:t>
            </a:r>
            <a:r>
              <a:rPr sz="1800" spc="-1255" dirty="0">
                <a:solidFill>
                  <a:srgbClr val="0000CC"/>
                </a:solidFill>
                <a:latin typeface="Wingdings"/>
                <a:cs typeface="Wingdings"/>
              </a:rPr>
              <a:t> 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ál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isi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800" spc="-3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mu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st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s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la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b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at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ri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(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lu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as,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st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ós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os, m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ic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 ó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ic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o,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25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/E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B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SD,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ál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isi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éc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ic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os,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.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).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CC"/>
                </a:solidFill>
                <a:latin typeface="Wingdings"/>
                <a:cs typeface="Wingdings"/>
              </a:rPr>
              <a:t></a:t>
            </a:r>
            <a:r>
              <a:rPr sz="1800" spc="-1255" dirty="0">
                <a:solidFill>
                  <a:srgbClr val="0000CC"/>
                </a:solidFill>
                <a:latin typeface="Wingdings"/>
                <a:cs typeface="Wingding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la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b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ó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ma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as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 t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má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os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CC"/>
                </a:solidFill>
                <a:latin typeface="Wingdings"/>
                <a:cs typeface="Wingdings"/>
              </a:rPr>
              <a:t></a:t>
            </a:r>
            <a:r>
              <a:rPr sz="1800" spc="-1255" dirty="0">
                <a:solidFill>
                  <a:srgbClr val="0000CC"/>
                </a:solidFill>
                <a:latin typeface="Wingdings"/>
                <a:cs typeface="Wingdings"/>
              </a:rPr>
              <a:t> 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Me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did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18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rre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s,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st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as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g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st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ón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CC"/>
                </a:solidFill>
                <a:latin typeface="Wingdings"/>
                <a:cs typeface="Wingdings"/>
              </a:rPr>
              <a:t></a:t>
            </a:r>
            <a:r>
              <a:rPr sz="1800" spc="-1255" dirty="0">
                <a:solidFill>
                  <a:srgbClr val="0000CC"/>
                </a:solidFill>
                <a:latin typeface="Wingdings"/>
                <a:cs typeface="Wingdings"/>
              </a:rPr>
              <a:t>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P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ub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ic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ón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r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íc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ulos 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 re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v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is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a </a:t>
            </a:r>
            <a:r>
              <a:rPr sz="1800" spc="-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1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la </a:t>
            </a:r>
            <a:r>
              <a:rPr sz="1800" spc="-20" dirty="0">
                <a:solidFill>
                  <a:srgbClr val="0000CC"/>
                </a:solidFill>
                <a:latin typeface="Comic Sans MS"/>
                <a:cs typeface="Comic Sans MS"/>
              </a:rPr>
              <a:t>SG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18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1800" spc="-25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o</a:t>
            </a:r>
            <a:r>
              <a:rPr sz="1800" spc="-15" dirty="0">
                <a:solidFill>
                  <a:srgbClr val="0000CC"/>
                </a:solidFill>
                <a:latin typeface="Comic Sans MS"/>
                <a:cs typeface="Comic Sans MS"/>
              </a:rPr>
              <a:t>le</a:t>
            </a:r>
            <a:r>
              <a:rPr sz="1800" spc="-10" dirty="0">
                <a:solidFill>
                  <a:srgbClr val="0000CC"/>
                </a:solidFill>
                <a:latin typeface="Comic Sans MS"/>
                <a:cs typeface="Comic Sans MS"/>
              </a:rPr>
              <a:t>Qla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462" rIns="0" bIns="0" rtlCol="0">
            <a:spAutoFit/>
          </a:bodyPr>
          <a:lstStyle/>
          <a:p>
            <a:pPr marL="1456690">
              <a:lnSpc>
                <a:spcPct val="100000"/>
              </a:lnSpc>
            </a:pPr>
            <a:r>
              <a:rPr spc="-35" dirty="0"/>
              <a:t>Á</a:t>
            </a:r>
            <a:r>
              <a:rPr spc="-25" dirty="0"/>
              <a:t>R</a:t>
            </a:r>
            <a:r>
              <a:rPr spc="-15" dirty="0"/>
              <a:t>E</a:t>
            </a:r>
            <a:r>
              <a:rPr spc="-25" dirty="0"/>
              <a:t>A</a:t>
            </a:r>
            <a:r>
              <a:rPr spc="20" dirty="0"/>
              <a:t> </a:t>
            </a:r>
            <a:r>
              <a:rPr spc="-30" dirty="0"/>
              <a:t>D</a:t>
            </a:r>
            <a:r>
              <a:rPr spc="-20" dirty="0"/>
              <a:t>E</a:t>
            </a:r>
            <a:r>
              <a:rPr spc="20" dirty="0"/>
              <a:t> </a:t>
            </a:r>
            <a:r>
              <a:rPr spc="-25" dirty="0"/>
              <a:t>G</a:t>
            </a:r>
            <a:r>
              <a:rPr spc="-15" dirty="0"/>
              <a:t>E</a:t>
            </a:r>
            <a:r>
              <a:rPr spc="-25" dirty="0"/>
              <a:t>ODIN</a:t>
            </a:r>
            <a:r>
              <a:rPr spc="-35" dirty="0"/>
              <a:t>Á</a:t>
            </a:r>
            <a:r>
              <a:rPr spc="-25" dirty="0"/>
              <a:t>MICA</a:t>
            </a:r>
            <a:r>
              <a:rPr spc="45" dirty="0"/>
              <a:t> </a:t>
            </a:r>
            <a:r>
              <a:rPr spc="-25" dirty="0"/>
              <a:t>INT</a:t>
            </a:r>
            <a:r>
              <a:rPr spc="-15" dirty="0"/>
              <a:t>E</a:t>
            </a:r>
            <a:r>
              <a:rPr spc="-25" dirty="0"/>
              <a:t>RNA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814" y="1202646"/>
            <a:ext cx="38049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M</a:t>
            </a:r>
            <a:r>
              <a:rPr sz="2800" spc="-35" dirty="0">
                <a:solidFill>
                  <a:srgbClr val="0000CC"/>
                </a:solidFill>
                <a:latin typeface="Comic Sans MS"/>
                <a:cs typeface="Comic Sans MS"/>
              </a:rPr>
              <a:t>Á</a:t>
            </a:r>
            <a:r>
              <a:rPr sz="2800" spc="-20" dirty="0">
                <a:solidFill>
                  <a:srgbClr val="0000CC"/>
                </a:solidFill>
                <a:latin typeface="Comic Sans MS"/>
                <a:cs typeface="Comic Sans MS"/>
              </a:rPr>
              <a:t>S</a:t>
            </a:r>
            <a:r>
              <a:rPr sz="28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IN</a:t>
            </a:r>
            <a:r>
              <a:rPr sz="2800" spc="-30" dirty="0">
                <a:solidFill>
                  <a:srgbClr val="0000CC"/>
                </a:solidFill>
                <a:latin typeface="Comic Sans MS"/>
                <a:cs typeface="Comic Sans MS"/>
              </a:rPr>
              <a:t>F</a:t>
            </a:r>
            <a:r>
              <a:rPr sz="2800" spc="-25" dirty="0">
                <a:solidFill>
                  <a:srgbClr val="0000CC"/>
                </a:solidFill>
                <a:latin typeface="Comic Sans MS"/>
                <a:cs typeface="Comic Sans MS"/>
              </a:rPr>
              <a:t>ORMACI</a:t>
            </a:r>
            <a:r>
              <a:rPr sz="2800" spc="-15" dirty="0">
                <a:solidFill>
                  <a:srgbClr val="0000CC"/>
                </a:solidFill>
                <a:latin typeface="Comic Sans MS"/>
                <a:cs typeface="Comic Sans MS"/>
              </a:rPr>
              <a:t>Ó</a:t>
            </a:r>
            <a:r>
              <a:rPr sz="2800" spc="-20" dirty="0">
                <a:solidFill>
                  <a:srgbClr val="0000CC"/>
                </a:solidFill>
                <a:latin typeface="Comic Sans MS"/>
                <a:cs typeface="Comic Sans MS"/>
              </a:rPr>
              <a:t>N: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6969" y="2655404"/>
            <a:ext cx="582866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Ma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u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2000" spc="1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Comic Sans MS"/>
                <a:cs typeface="Comic Sans MS"/>
              </a:rPr>
              <a:t>D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í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z</a:t>
            </a:r>
            <a:r>
              <a:rPr sz="2000" spc="-2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–</a:t>
            </a:r>
            <a:r>
              <a:rPr sz="20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Ed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ificio</a:t>
            </a:r>
            <a:r>
              <a:rPr sz="2000" spc="-20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22,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 p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l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n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ta</a:t>
            </a:r>
            <a:r>
              <a:rPr sz="2000" spc="5" dirty="0">
                <a:solidFill>
                  <a:srgbClr val="0000CC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2ª,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 d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sp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c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</a:rPr>
              <a:t>h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o 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</a:rPr>
              <a:t>1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3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 m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d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i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aa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z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p</a:t>
            </a:r>
            <a:r>
              <a:rPr sz="2000" spc="5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@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u</a:t>
            </a:r>
            <a:r>
              <a:rPr sz="2000" spc="-5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p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o</a:t>
            </a:r>
            <a:r>
              <a:rPr sz="2000" spc="5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.</a:t>
            </a:r>
            <a:r>
              <a:rPr sz="2000" spc="-10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e</a:t>
            </a: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  <a:hlinkClick r:id="rId3"/>
              </a:rPr>
              <a:t>s</a:t>
            </a:r>
            <a:endParaRPr sz="2000" dirty="0">
              <a:latin typeface="Comic Sans MS"/>
              <a:cs typeface="Comic Sans MS"/>
            </a:endParaRPr>
          </a:p>
          <a:p>
            <a:pPr marL="1905" algn="ctr">
              <a:lnSpc>
                <a:spcPct val="100000"/>
              </a:lnSpc>
            </a:pPr>
            <a:r>
              <a:rPr sz="2000" dirty="0">
                <a:solidFill>
                  <a:srgbClr val="0000CC"/>
                </a:solidFill>
                <a:latin typeface="Comic Sans MS"/>
                <a:cs typeface="Comic Sans MS"/>
              </a:rPr>
              <a:t>954348351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470</Words>
  <Application>Microsoft Office PowerPoint</Application>
  <PresentationFormat>Presentación en pantalla (4:3)</PresentationFormat>
  <Paragraphs>86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Comic Sans MS</vt:lpstr>
      <vt:lpstr>Times New Roman</vt:lpstr>
      <vt:lpstr>Wingdings</vt:lpstr>
      <vt:lpstr>Office Theme</vt:lpstr>
      <vt:lpstr>Presentación de PowerPoint</vt:lpstr>
      <vt:lpstr>Presentación de PowerPoint</vt:lpstr>
      <vt:lpstr>ÁREA DE GEODINÁMICA INTERNA Patrimonio Geológico y Geodiversidad (Juan Carlos, Manu, Inma)</vt:lpstr>
      <vt:lpstr>ÁREA DE GEODINÁMICA INTERNA</vt:lpstr>
      <vt:lpstr>ÁREA DE GEODINÁMICA INTERNA Tectónica reciente y su influencia en el relieve y el paisaje (J. Carlos, Manu, Inma)</vt:lpstr>
      <vt:lpstr>ÁREA DE GEODINÁMICA INTERNA [Micro]texturas de rocas deformadas (Manu)</vt:lpstr>
      <vt:lpstr>ÁREA DE GEODINÁMICA INTERNA</vt:lpstr>
      <vt:lpstr>ÁREA DE GEODINÁMICA INTERNA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familia</cp:lastModifiedBy>
  <cp:revision>1</cp:revision>
  <dcterms:created xsi:type="dcterms:W3CDTF">2020-04-01T10:54:46Z</dcterms:created>
  <dcterms:modified xsi:type="dcterms:W3CDTF">2020-04-01T17:41:30Z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LastSaved">
    <vt:filetime>2020-04-01T00:00:00Z</vt:filetime>
  </property>
</Properties>
</file>