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 id="2147483907" r:id="rId2"/>
  </p:sldMasterIdLst>
  <p:notesMasterIdLst>
    <p:notesMasterId r:id="rId16"/>
  </p:notesMasterIdLst>
  <p:handoutMasterIdLst>
    <p:handoutMasterId r:id="rId17"/>
  </p:handoutMasterIdLst>
  <p:sldIdLst>
    <p:sldId id="1089" r:id="rId3"/>
    <p:sldId id="256" r:id="rId4"/>
    <p:sldId id="1108" r:id="rId5"/>
    <p:sldId id="1107" r:id="rId6"/>
    <p:sldId id="1109" r:id="rId7"/>
    <p:sldId id="1110" r:id="rId8"/>
    <p:sldId id="1111" r:id="rId9"/>
    <p:sldId id="1115" r:id="rId10"/>
    <p:sldId id="1113" r:id="rId11"/>
    <p:sldId id="1112" r:id="rId12"/>
    <p:sldId id="1117" r:id="rId13"/>
    <p:sldId id="1119" r:id="rId14"/>
    <p:sldId id="1120" r:id="rId15"/>
  </p:sldIdLst>
  <p:sldSz cx="9906000" cy="6858000" type="A4"/>
  <p:notesSz cx="6858000" cy="9144000"/>
  <p:defaultTextStyle>
    <a:defPPr>
      <a:defRPr lang="en-US"/>
    </a:defPPr>
    <a:lvl1pPr marL="0" algn="l" defTabSz="804511" rtl="0" eaLnBrk="1" latinLnBrk="0" hangingPunct="1">
      <a:defRPr sz="1584" kern="1200">
        <a:solidFill>
          <a:schemeClr val="tx1"/>
        </a:solidFill>
        <a:latin typeface="+mn-lt"/>
        <a:ea typeface="+mn-ea"/>
        <a:cs typeface="+mn-cs"/>
      </a:defRPr>
    </a:lvl1pPr>
    <a:lvl2pPr marL="402255" algn="l" defTabSz="804511" rtl="0" eaLnBrk="1" latinLnBrk="0" hangingPunct="1">
      <a:defRPr sz="1584" kern="1200">
        <a:solidFill>
          <a:schemeClr val="tx1"/>
        </a:solidFill>
        <a:latin typeface="+mn-lt"/>
        <a:ea typeface="+mn-ea"/>
        <a:cs typeface="+mn-cs"/>
      </a:defRPr>
    </a:lvl2pPr>
    <a:lvl3pPr marL="804511" algn="l" defTabSz="804511" rtl="0" eaLnBrk="1" latinLnBrk="0" hangingPunct="1">
      <a:defRPr sz="1584" kern="1200">
        <a:solidFill>
          <a:schemeClr val="tx1"/>
        </a:solidFill>
        <a:latin typeface="+mn-lt"/>
        <a:ea typeface="+mn-ea"/>
        <a:cs typeface="+mn-cs"/>
      </a:defRPr>
    </a:lvl3pPr>
    <a:lvl4pPr marL="1206766" algn="l" defTabSz="804511" rtl="0" eaLnBrk="1" latinLnBrk="0" hangingPunct="1">
      <a:defRPr sz="1584" kern="1200">
        <a:solidFill>
          <a:schemeClr val="tx1"/>
        </a:solidFill>
        <a:latin typeface="+mn-lt"/>
        <a:ea typeface="+mn-ea"/>
        <a:cs typeface="+mn-cs"/>
      </a:defRPr>
    </a:lvl4pPr>
    <a:lvl5pPr marL="1609022" algn="l" defTabSz="804511" rtl="0" eaLnBrk="1" latinLnBrk="0" hangingPunct="1">
      <a:defRPr sz="1584" kern="1200">
        <a:solidFill>
          <a:schemeClr val="tx1"/>
        </a:solidFill>
        <a:latin typeface="+mn-lt"/>
        <a:ea typeface="+mn-ea"/>
        <a:cs typeface="+mn-cs"/>
      </a:defRPr>
    </a:lvl5pPr>
    <a:lvl6pPr marL="2011278" algn="l" defTabSz="804511" rtl="0" eaLnBrk="1" latinLnBrk="0" hangingPunct="1">
      <a:defRPr sz="1584" kern="1200">
        <a:solidFill>
          <a:schemeClr val="tx1"/>
        </a:solidFill>
        <a:latin typeface="+mn-lt"/>
        <a:ea typeface="+mn-ea"/>
        <a:cs typeface="+mn-cs"/>
      </a:defRPr>
    </a:lvl6pPr>
    <a:lvl7pPr marL="2413533" algn="l" defTabSz="804511" rtl="0" eaLnBrk="1" latinLnBrk="0" hangingPunct="1">
      <a:defRPr sz="1584" kern="1200">
        <a:solidFill>
          <a:schemeClr val="tx1"/>
        </a:solidFill>
        <a:latin typeface="+mn-lt"/>
        <a:ea typeface="+mn-ea"/>
        <a:cs typeface="+mn-cs"/>
      </a:defRPr>
    </a:lvl7pPr>
    <a:lvl8pPr marL="2815789" algn="l" defTabSz="804511" rtl="0" eaLnBrk="1" latinLnBrk="0" hangingPunct="1">
      <a:defRPr sz="1584" kern="1200">
        <a:solidFill>
          <a:schemeClr val="tx1"/>
        </a:solidFill>
        <a:latin typeface="+mn-lt"/>
        <a:ea typeface="+mn-ea"/>
        <a:cs typeface="+mn-cs"/>
      </a:defRPr>
    </a:lvl8pPr>
    <a:lvl9pPr marL="3218044" algn="l" defTabSz="804511" rtl="0" eaLnBrk="1" latinLnBrk="0" hangingPunct="1">
      <a:defRPr sz="158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orient="horz" pos="251" userDrawn="1">
          <p15:clr>
            <a:srgbClr val="A4A3A4"/>
          </p15:clr>
        </p15:guide>
        <p15:guide id="3" pos="456" userDrawn="1">
          <p15:clr>
            <a:srgbClr val="A4A3A4"/>
          </p15:clr>
        </p15:guide>
        <p15:guide id="4" pos="58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04D2"/>
    <a:srgbClr val="193A6B"/>
    <a:srgbClr val="EF57C4"/>
    <a:srgbClr val="FBC81F"/>
    <a:srgbClr val="00A1A4"/>
    <a:srgbClr val="95A4DE"/>
    <a:srgbClr val="2C4054"/>
    <a:srgbClr val="757575"/>
    <a:srgbClr val="B78B02"/>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52" autoAdjust="0"/>
    <p:restoredTop sz="92077" autoAdjust="0"/>
  </p:normalViewPr>
  <p:slideViewPr>
    <p:cSldViewPr snapToGrid="0" snapToObjects="1">
      <p:cViewPr varScale="1">
        <p:scale>
          <a:sx n="80" d="100"/>
          <a:sy n="80" d="100"/>
        </p:scale>
        <p:origin x="1387" y="53"/>
      </p:cViewPr>
      <p:guideLst>
        <p:guide orient="horz" pos="4056"/>
        <p:guide orient="horz" pos="251"/>
        <p:guide pos="456"/>
        <p:guide pos="5808"/>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napToObjects="1" showGuides="1">
      <p:cViewPr varScale="1">
        <p:scale>
          <a:sx n="65" d="100"/>
          <a:sy n="65" d="100"/>
        </p:scale>
        <p:origin x="2126"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F9078C2-B829-D043-97D8-4A5ECE08D6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981C41B5-1266-2343-961F-34C01358CF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7CA7B-0FB1-6041-9043-55DECBDC7A49}" type="datetimeFigureOut">
              <a:rPr lang="es-ES" smtClean="0"/>
              <a:t>26/04/2021</a:t>
            </a:fld>
            <a:endParaRPr lang="es-ES"/>
          </a:p>
        </p:txBody>
      </p:sp>
      <p:sp>
        <p:nvSpPr>
          <p:cNvPr id="4" name="Marcador de pie de página 3">
            <a:extLst>
              <a:ext uri="{FF2B5EF4-FFF2-40B4-BE49-F238E27FC236}">
                <a16:creationId xmlns:a16="http://schemas.microsoft.com/office/drawing/2014/main" id="{346DE666-BA48-3941-8B23-8726E6428C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ES"/>
              <a:t>jjjjj</a:t>
            </a:r>
          </a:p>
        </p:txBody>
      </p:sp>
      <p:sp>
        <p:nvSpPr>
          <p:cNvPr id="5" name="Marcador de número de diapositiva 4">
            <a:extLst>
              <a:ext uri="{FF2B5EF4-FFF2-40B4-BE49-F238E27FC236}">
                <a16:creationId xmlns:a16="http://schemas.microsoft.com/office/drawing/2014/main" id="{0CFA2343-5C9D-0B46-A23D-222F44D1AA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08666B-A10C-CF4F-864F-80921B3562D1}" type="slidenum">
              <a:rPr lang="es-ES" smtClean="0"/>
              <a:t>‹Nº›</a:t>
            </a:fld>
            <a:endParaRPr lang="es-ES"/>
          </a:p>
        </p:txBody>
      </p:sp>
    </p:spTree>
    <p:extLst>
      <p:ext uri="{BB962C8B-B14F-4D97-AF65-F5344CB8AC3E}">
        <p14:creationId xmlns:p14="http://schemas.microsoft.com/office/powerpoint/2010/main" val="308628285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panose="020F030202020403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panose="020F0302020204030204" pitchFamily="34" charset="0"/>
              </a:defRPr>
            </a:lvl1pPr>
          </a:lstStyle>
          <a:p>
            <a:fld id="{EFC10EE1-B198-C942-8235-326C972CBB30}" type="datetimeFigureOut">
              <a:rPr lang="en-US" smtClean="0"/>
              <a:pPr/>
              <a:t>4/26/2021</a:t>
            </a:fld>
            <a:endParaRPr lang="en-US" dirty="0"/>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panose="020F0302020204030204" pitchFamily="34" charset="0"/>
              </a:defRPr>
            </a:lvl1pPr>
          </a:lstStyle>
          <a:p>
            <a:r>
              <a:rPr lang="en-US"/>
              <a:t>jjjjj</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panose="020F0302020204030204" pitchFamily="34" charset="0"/>
              </a:defRPr>
            </a:lvl1pPr>
          </a:lstStyle>
          <a:p>
            <a:fld id="{006BE02D-20C0-F840-AFAC-BEA99C74FDC2}" type="slidenum">
              <a:rPr lang="en-US" smtClean="0"/>
              <a:pPr/>
              <a:t>‹Nº›</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dt="0"/>
  <p:notesStyle>
    <a:lvl1pPr marL="0" algn="l" defTabSz="402255" rtl="0" eaLnBrk="1" latinLnBrk="0" hangingPunct="1">
      <a:defRPr sz="1056" kern="1200">
        <a:solidFill>
          <a:schemeClr val="tx1"/>
        </a:solidFill>
        <a:latin typeface="Calibri Light" panose="020F0302020204030204" pitchFamily="34" charset="0"/>
        <a:ea typeface="+mn-ea"/>
        <a:cs typeface="+mn-cs"/>
      </a:defRPr>
    </a:lvl1pPr>
    <a:lvl2pPr marL="402255" algn="l" defTabSz="402255" rtl="0" eaLnBrk="1" latinLnBrk="0" hangingPunct="1">
      <a:defRPr sz="1056" kern="1200">
        <a:solidFill>
          <a:schemeClr val="tx1"/>
        </a:solidFill>
        <a:latin typeface="Calibri Light" panose="020F0302020204030204" pitchFamily="34" charset="0"/>
        <a:ea typeface="+mn-ea"/>
        <a:cs typeface="+mn-cs"/>
      </a:defRPr>
    </a:lvl2pPr>
    <a:lvl3pPr marL="804511" algn="l" defTabSz="402255" rtl="0" eaLnBrk="1" latinLnBrk="0" hangingPunct="1">
      <a:defRPr sz="1056" kern="1200">
        <a:solidFill>
          <a:schemeClr val="tx1"/>
        </a:solidFill>
        <a:latin typeface="Calibri Light" panose="020F0302020204030204" pitchFamily="34" charset="0"/>
        <a:ea typeface="+mn-ea"/>
        <a:cs typeface="+mn-cs"/>
      </a:defRPr>
    </a:lvl3pPr>
    <a:lvl4pPr marL="1206766" algn="l" defTabSz="402255" rtl="0" eaLnBrk="1" latinLnBrk="0" hangingPunct="1">
      <a:defRPr sz="1056" kern="1200">
        <a:solidFill>
          <a:schemeClr val="tx1"/>
        </a:solidFill>
        <a:latin typeface="Calibri Light" panose="020F0302020204030204" pitchFamily="34" charset="0"/>
        <a:ea typeface="+mn-ea"/>
        <a:cs typeface="+mn-cs"/>
      </a:defRPr>
    </a:lvl4pPr>
    <a:lvl5pPr marL="1609022" algn="l" defTabSz="402255" rtl="0" eaLnBrk="1" latinLnBrk="0" hangingPunct="1">
      <a:defRPr sz="1056" kern="1200">
        <a:solidFill>
          <a:schemeClr val="tx1"/>
        </a:solidFill>
        <a:latin typeface="Calibri Light" panose="020F0302020204030204" pitchFamily="34" charset="0"/>
        <a:ea typeface="+mn-ea"/>
        <a:cs typeface="+mn-cs"/>
      </a:defRPr>
    </a:lvl5pPr>
    <a:lvl6pPr marL="2011278" algn="l" defTabSz="402255" rtl="0" eaLnBrk="1" latinLnBrk="0" hangingPunct="1">
      <a:defRPr sz="1056" kern="1200">
        <a:solidFill>
          <a:schemeClr val="tx1"/>
        </a:solidFill>
        <a:latin typeface="+mn-lt"/>
        <a:ea typeface="+mn-ea"/>
        <a:cs typeface="+mn-cs"/>
      </a:defRPr>
    </a:lvl6pPr>
    <a:lvl7pPr marL="2413533" algn="l" defTabSz="402255" rtl="0" eaLnBrk="1" latinLnBrk="0" hangingPunct="1">
      <a:defRPr sz="1056" kern="1200">
        <a:solidFill>
          <a:schemeClr val="tx1"/>
        </a:solidFill>
        <a:latin typeface="+mn-lt"/>
        <a:ea typeface="+mn-ea"/>
        <a:cs typeface="+mn-cs"/>
      </a:defRPr>
    </a:lvl7pPr>
    <a:lvl8pPr marL="2815789" algn="l" defTabSz="402255" rtl="0" eaLnBrk="1" latinLnBrk="0" hangingPunct="1">
      <a:defRPr sz="1056" kern="1200">
        <a:solidFill>
          <a:schemeClr val="tx1"/>
        </a:solidFill>
        <a:latin typeface="+mn-lt"/>
        <a:ea typeface="+mn-ea"/>
        <a:cs typeface="+mn-cs"/>
      </a:defRPr>
    </a:lvl8pPr>
    <a:lvl9pPr marL="3218044" algn="l" defTabSz="402255" rtl="0" eaLnBrk="1" latinLnBrk="0" hangingPunct="1">
      <a:defRPr sz="10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3046723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171285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As </a:t>
            </a:r>
            <a:r>
              <a:rPr lang="es-ES" dirty="0" err="1"/>
              <a:t>you</a:t>
            </a:r>
            <a:r>
              <a:rPr lang="es-ES" dirty="0"/>
              <a:t> can </a:t>
            </a:r>
            <a:r>
              <a:rPr lang="es-ES" dirty="0" err="1"/>
              <a:t>see</a:t>
            </a:r>
            <a:r>
              <a:rPr lang="es-ES" dirty="0"/>
              <a:t>, </a:t>
            </a:r>
            <a:r>
              <a:rPr lang="es-ES" dirty="0" err="1"/>
              <a:t>everyone</a:t>
            </a:r>
            <a:r>
              <a:rPr lang="es-ES" dirty="0"/>
              <a:t> </a:t>
            </a:r>
            <a:r>
              <a:rPr lang="es-ES" dirty="0" err="1"/>
              <a:t>wears</a:t>
            </a:r>
            <a:r>
              <a:rPr lang="es-ES" dirty="0"/>
              <a:t> </a:t>
            </a:r>
            <a:r>
              <a:rPr lang="es-ES" dirty="0" err="1"/>
              <a:t>masks</a:t>
            </a:r>
            <a:r>
              <a:rPr lang="es-ES" dirty="0"/>
              <a:t> </a:t>
            </a:r>
            <a:r>
              <a:rPr lang="es-ES" dirty="0" err="1"/>
              <a:t>unless</a:t>
            </a:r>
            <a:r>
              <a:rPr lang="es-ES" dirty="0"/>
              <a:t> </a:t>
            </a:r>
            <a:r>
              <a:rPr lang="es-ES" dirty="0" err="1"/>
              <a:t>they</a:t>
            </a:r>
            <a:r>
              <a:rPr lang="es-ES" dirty="0"/>
              <a:t> are </a:t>
            </a:r>
            <a:r>
              <a:rPr lang="es-ES" dirty="0" err="1"/>
              <a:t>eating</a:t>
            </a:r>
            <a:r>
              <a:rPr lang="es-ES" dirty="0"/>
              <a:t> </a:t>
            </a:r>
            <a:r>
              <a:rPr lang="es-ES" dirty="0" err="1"/>
              <a:t>or</a:t>
            </a:r>
            <a:r>
              <a:rPr lang="es-ES" dirty="0"/>
              <a:t> </a:t>
            </a:r>
            <a:r>
              <a:rPr lang="es-ES" dirty="0" err="1"/>
              <a:t>drinking</a:t>
            </a:r>
            <a:r>
              <a:rPr lang="es-ES" dirty="0"/>
              <a:t> at café </a:t>
            </a:r>
            <a:r>
              <a:rPr lang="es-ES" dirty="0" err="1"/>
              <a:t>or</a:t>
            </a:r>
            <a:r>
              <a:rPr lang="es-ES" dirty="0"/>
              <a:t> restaurant. </a:t>
            </a:r>
          </a:p>
          <a:p>
            <a:r>
              <a:rPr lang="es-ES" dirty="0" err="1"/>
              <a:t>Most</a:t>
            </a:r>
            <a:r>
              <a:rPr lang="es-ES" dirty="0"/>
              <a:t> </a:t>
            </a:r>
            <a:r>
              <a:rPr lang="es-ES" dirty="0" err="1"/>
              <a:t>menus</a:t>
            </a:r>
            <a:r>
              <a:rPr lang="es-ES" dirty="0"/>
              <a:t> are </a:t>
            </a:r>
            <a:r>
              <a:rPr lang="es-ES" dirty="0" err="1"/>
              <a:t>now</a:t>
            </a:r>
            <a:r>
              <a:rPr lang="es-ES" dirty="0"/>
              <a:t> </a:t>
            </a:r>
            <a:r>
              <a:rPr lang="es-ES" dirty="0" err="1"/>
              <a:t>not</a:t>
            </a:r>
            <a:r>
              <a:rPr lang="es-ES" dirty="0"/>
              <a:t> </a:t>
            </a:r>
            <a:r>
              <a:rPr lang="es-ES" dirty="0" err="1"/>
              <a:t>on</a:t>
            </a:r>
            <a:r>
              <a:rPr lang="es-ES" dirty="0"/>
              <a:t> </a:t>
            </a:r>
            <a:r>
              <a:rPr lang="es-ES" dirty="0" err="1"/>
              <a:t>paper</a:t>
            </a:r>
            <a:r>
              <a:rPr lang="es-ES" dirty="0"/>
              <a:t> </a:t>
            </a:r>
            <a:r>
              <a:rPr lang="es-ES" dirty="0" err="1"/>
              <a:t>but</a:t>
            </a:r>
            <a:r>
              <a:rPr lang="es-ES" dirty="0"/>
              <a:t> online and </a:t>
            </a:r>
            <a:r>
              <a:rPr lang="es-ES" dirty="0" err="1"/>
              <a:t>accessed</a:t>
            </a:r>
            <a:r>
              <a:rPr lang="es-ES" dirty="0"/>
              <a:t> </a:t>
            </a:r>
            <a:r>
              <a:rPr lang="es-ES" dirty="0" err="1"/>
              <a:t>via</a:t>
            </a:r>
            <a:r>
              <a:rPr lang="es-ES" dirty="0"/>
              <a:t> a QR </a:t>
            </a:r>
            <a:r>
              <a:rPr lang="es-ES" dirty="0" err="1"/>
              <a:t>code</a:t>
            </a:r>
            <a:r>
              <a:rPr lang="es-ES" dirty="0"/>
              <a:t>.  </a:t>
            </a:r>
          </a:p>
          <a:p>
            <a:r>
              <a:rPr lang="es-ES" dirty="0" err="1"/>
              <a:t>Most</a:t>
            </a:r>
            <a:r>
              <a:rPr lang="es-ES" dirty="0"/>
              <a:t> </a:t>
            </a:r>
            <a:r>
              <a:rPr lang="es-ES" dirty="0" err="1"/>
              <a:t>people</a:t>
            </a:r>
            <a:r>
              <a:rPr lang="es-ES" dirty="0"/>
              <a:t> </a:t>
            </a:r>
            <a:r>
              <a:rPr lang="es-ES" dirty="0" err="1"/>
              <a:t>eat</a:t>
            </a:r>
            <a:r>
              <a:rPr lang="es-ES" dirty="0"/>
              <a:t> </a:t>
            </a:r>
            <a:r>
              <a:rPr lang="es-ES" dirty="0" err="1"/>
              <a:t>outside</a:t>
            </a:r>
            <a:r>
              <a:rPr lang="es-ES" dirty="0"/>
              <a:t> </a:t>
            </a:r>
            <a:r>
              <a:rPr lang="es-ES" dirty="0" err="1"/>
              <a:t>but</a:t>
            </a:r>
            <a:r>
              <a:rPr lang="es-ES" dirty="0"/>
              <a:t> </a:t>
            </a:r>
            <a:r>
              <a:rPr lang="es-ES" dirty="0" err="1"/>
              <a:t>the</a:t>
            </a:r>
            <a:r>
              <a:rPr lang="es-ES" dirty="0"/>
              <a:t> </a:t>
            </a:r>
            <a:r>
              <a:rPr lang="es-ES" dirty="0" err="1"/>
              <a:t>inside</a:t>
            </a:r>
            <a:r>
              <a:rPr lang="es-ES" dirty="0"/>
              <a:t> </a:t>
            </a:r>
            <a:r>
              <a:rPr lang="es-ES" dirty="0" err="1"/>
              <a:t>of</a:t>
            </a:r>
            <a:r>
              <a:rPr lang="es-ES" dirty="0"/>
              <a:t> </a:t>
            </a:r>
            <a:r>
              <a:rPr lang="es-ES" dirty="0" err="1"/>
              <a:t>all</a:t>
            </a:r>
            <a:r>
              <a:rPr lang="es-ES" dirty="0"/>
              <a:t> </a:t>
            </a:r>
            <a:r>
              <a:rPr lang="es-ES" dirty="0" err="1"/>
              <a:t>restaraunts</a:t>
            </a:r>
            <a:r>
              <a:rPr lang="es-ES" dirty="0"/>
              <a:t> </a:t>
            </a:r>
            <a:r>
              <a:rPr lang="es-ES" dirty="0" err="1"/>
              <a:t>is</a:t>
            </a:r>
            <a:r>
              <a:rPr lang="es-ES" dirty="0"/>
              <a:t> </a:t>
            </a:r>
            <a:r>
              <a:rPr lang="es-ES" dirty="0" err="1"/>
              <a:t>also</a:t>
            </a:r>
            <a:r>
              <a:rPr lang="es-ES" dirty="0"/>
              <a:t> open, </a:t>
            </a:r>
            <a:r>
              <a:rPr lang="es-ES" dirty="0" err="1"/>
              <a:t>however</a:t>
            </a:r>
            <a:r>
              <a:rPr lang="es-ES" dirty="0"/>
              <a:t> </a:t>
            </a:r>
            <a:r>
              <a:rPr lang="es-ES" dirty="0" err="1"/>
              <a:t>you</a:t>
            </a:r>
            <a:r>
              <a:rPr lang="es-ES" dirty="0"/>
              <a:t> </a:t>
            </a:r>
            <a:r>
              <a:rPr lang="es-ES" dirty="0" err="1"/>
              <a:t>will</a:t>
            </a:r>
            <a:r>
              <a:rPr lang="es-ES" dirty="0"/>
              <a:t> </a:t>
            </a:r>
            <a:r>
              <a:rPr lang="es-ES" dirty="0" err="1"/>
              <a:t>always</a:t>
            </a:r>
            <a:r>
              <a:rPr lang="es-ES" dirty="0"/>
              <a:t> </a:t>
            </a:r>
            <a:r>
              <a:rPr lang="es-ES" dirty="0" err="1"/>
              <a:t>see</a:t>
            </a:r>
            <a:r>
              <a:rPr lang="es-ES" dirty="0"/>
              <a:t> Windows and </a:t>
            </a:r>
            <a:r>
              <a:rPr lang="es-ES" dirty="0" err="1"/>
              <a:t>doors</a:t>
            </a:r>
            <a:r>
              <a:rPr lang="es-ES" dirty="0"/>
              <a:t> </a:t>
            </a:r>
            <a:r>
              <a:rPr lang="es-ES" dirty="0" err="1"/>
              <a:t>wide</a:t>
            </a:r>
            <a:r>
              <a:rPr lang="es-ES" dirty="0"/>
              <a:t> open. </a:t>
            </a:r>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383108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Any</a:t>
            </a:r>
            <a:r>
              <a:rPr lang="es-ES" dirty="0"/>
              <a:t> </a:t>
            </a:r>
            <a:r>
              <a:rPr lang="es-ES" dirty="0" err="1"/>
              <a:t>questions</a:t>
            </a:r>
            <a:r>
              <a:rPr lang="es-ES" dirty="0"/>
              <a:t>? </a:t>
            </a:r>
            <a:r>
              <a:rPr lang="es-ES" dirty="0" err="1"/>
              <a:t>Either</a:t>
            </a:r>
            <a:r>
              <a:rPr lang="es-ES" dirty="0"/>
              <a:t> </a:t>
            </a:r>
            <a:r>
              <a:rPr lang="es-ES" dirty="0" err="1"/>
              <a:t>specific</a:t>
            </a:r>
            <a:r>
              <a:rPr lang="es-ES" dirty="0"/>
              <a:t> </a:t>
            </a:r>
            <a:r>
              <a:rPr lang="es-ES" dirty="0" err="1"/>
              <a:t>or</a:t>
            </a:r>
            <a:r>
              <a:rPr lang="es-ES" dirty="0"/>
              <a:t> general </a:t>
            </a:r>
            <a:r>
              <a:rPr lang="es-ES" dirty="0" err="1"/>
              <a:t>questions</a:t>
            </a:r>
            <a:r>
              <a:rPr lang="es-ES" dirty="0"/>
              <a:t> </a:t>
            </a:r>
            <a:r>
              <a:rPr lang="es-ES" dirty="0" err="1"/>
              <a:t>you</a:t>
            </a:r>
            <a:r>
              <a:rPr lang="es-ES" dirty="0"/>
              <a:t> </a:t>
            </a:r>
            <a:r>
              <a:rPr lang="es-ES" dirty="0" err="1"/>
              <a:t>may</a:t>
            </a:r>
            <a:r>
              <a:rPr lang="es-ES" dirty="0"/>
              <a:t> </a:t>
            </a:r>
            <a:r>
              <a:rPr lang="es-ES" dirty="0" err="1"/>
              <a:t>have</a:t>
            </a:r>
            <a:r>
              <a:rPr lang="es-ES" dirty="0"/>
              <a:t>? </a:t>
            </a:r>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171884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163210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106317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263207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352515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583995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190035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3008011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pie de página 4">
            <a:extLst>
              <a:ext uri="{FF2B5EF4-FFF2-40B4-BE49-F238E27FC236}">
                <a16:creationId xmlns:a16="http://schemas.microsoft.com/office/drawing/2014/main" id="{281B1BD2-254E-BF47-AFCA-A5810E684AC5}"/>
              </a:ext>
            </a:extLst>
          </p:cNvPr>
          <p:cNvSpPr>
            <a:spLocks noGrp="1"/>
          </p:cNvSpPr>
          <p:nvPr>
            <p:ph type="ftr" sz="quarter" idx="4"/>
          </p:nvPr>
        </p:nvSpPr>
        <p:spPr/>
        <p:txBody>
          <a:bodyPr/>
          <a:lstStyle/>
          <a:p>
            <a:r>
              <a:rPr lang="en-US"/>
              <a:t>jjjjj</a:t>
            </a:r>
            <a:endParaRPr lang="en-US" dirty="0"/>
          </a:p>
        </p:txBody>
      </p:sp>
    </p:spTree>
    <p:extLst>
      <p:ext uri="{BB962C8B-B14F-4D97-AF65-F5344CB8AC3E}">
        <p14:creationId xmlns:p14="http://schemas.microsoft.com/office/powerpoint/2010/main" val="426413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Mission_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2262146"/>
            <a:ext cx="3297399" cy="2141752"/>
          </a:xfrm>
        </p:spPr>
      </p:sp>
      <p:sp>
        <p:nvSpPr>
          <p:cNvPr id="4" name="Picture Placeholder 3"/>
          <p:cNvSpPr>
            <a:spLocks noGrp="1"/>
          </p:cNvSpPr>
          <p:nvPr>
            <p:ph type="pic" sz="quarter" idx="11"/>
          </p:nvPr>
        </p:nvSpPr>
        <p:spPr>
          <a:xfrm>
            <a:off x="6594796" y="2262146"/>
            <a:ext cx="3298154" cy="2141752"/>
          </a:xfrm>
        </p:spPr>
      </p:sp>
    </p:spTree>
    <p:extLst>
      <p:ext uri="{BB962C8B-B14F-4D97-AF65-F5344CB8AC3E}">
        <p14:creationId xmlns:p14="http://schemas.microsoft.com/office/powerpoint/2010/main" val="82328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49F8451-9ABD-4808-92C3-1980D6390757}" type="datetimeFigureOut">
              <a:rPr lang="es-ES" smtClean="0"/>
              <a:t>26/04/2021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355576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F8451-9ABD-4808-92C3-1980D6390757}" type="datetimeFigureOut">
              <a:rPr lang="es-ES" smtClean="0"/>
              <a:t>26/04/2021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3944987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49F8451-9ABD-4808-92C3-1980D6390757}" type="datetimeFigureOut">
              <a:rPr lang="es-ES" smtClean="0"/>
              <a:t>26/04/2021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2300947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049F8451-9ABD-4808-92C3-1980D6390757}" type="datetimeFigureOut">
              <a:rPr lang="es-ES" smtClean="0"/>
              <a:t>26/04/2021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3141161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9F8451-9ABD-4808-92C3-1980D6390757}" type="datetimeFigureOut">
              <a:rPr lang="es-ES" smtClean="0"/>
              <a:t>26/04/2021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70383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9F8451-9ABD-4808-92C3-1980D6390757}" type="datetimeFigureOut">
              <a:rPr lang="es-ES" smtClean="0"/>
              <a:t>26/04/2021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1447011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Mission_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 y="2262146"/>
            <a:ext cx="3297399" cy="2141752"/>
          </a:xfrm>
        </p:spPr>
      </p:sp>
      <p:sp>
        <p:nvSpPr>
          <p:cNvPr id="4" name="Picture Placeholder 3"/>
          <p:cNvSpPr>
            <a:spLocks noGrp="1"/>
          </p:cNvSpPr>
          <p:nvPr>
            <p:ph type="pic" sz="quarter" idx="11"/>
          </p:nvPr>
        </p:nvSpPr>
        <p:spPr>
          <a:xfrm>
            <a:off x="6594796" y="2262146"/>
            <a:ext cx="3298154" cy="2141752"/>
          </a:xfrm>
        </p:spPr>
      </p:sp>
    </p:spTree>
    <p:extLst>
      <p:ext uri="{BB962C8B-B14F-4D97-AF65-F5344CB8AC3E}">
        <p14:creationId xmlns:p14="http://schemas.microsoft.com/office/powerpoint/2010/main" val="270262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endParaRPr lang="en-US" dirty="0"/>
          </a:p>
        </p:txBody>
      </p:sp>
      <p:sp>
        <p:nvSpPr>
          <p:cNvPr id="4" name="3 Marcador de pie de página"/>
          <p:cNvSpPr>
            <a:spLocks noGrp="1"/>
          </p:cNvSpPr>
          <p:nvPr>
            <p:ph type="ftr" sz="quarter" idx="11"/>
          </p:nvPr>
        </p:nvSpPr>
        <p:spPr>
          <a:xfrm>
            <a:off x="3281363" y="6356352"/>
            <a:ext cx="3343275" cy="365125"/>
          </a:xfrm>
          <a:prstGeom prst="rect">
            <a:avLst/>
          </a:prstGeom>
        </p:spPr>
        <p:txBody>
          <a:bodyPr/>
          <a:lstStyle/>
          <a:p>
            <a:r>
              <a:rPr lang="en-US"/>
              <a:t>jjjjj</a:t>
            </a:r>
            <a:endParaRPr lang="en-US" dirty="0"/>
          </a:p>
        </p:txBody>
      </p:sp>
      <p:sp>
        <p:nvSpPr>
          <p:cNvPr id="5" name="4 Marcador de número de diapositiva"/>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775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am-Support">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1111634" y="1603015"/>
            <a:ext cx="1023703" cy="1258811"/>
          </a:xfrm>
          <a:prstGeom prst="ellipse">
            <a:avLst/>
          </a:prstGeom>
        </p:spPr>
        <p:txBody>
          <a:bodyPr>
            <a:noAutofit/>
          </a:bodyPr>
          <a:lstStyle>
            <a:lvl1pPr marL="0" indent="0">
              <a:lnSpc>
                <a:spcPct val="130000"/>
              </a:lnSpc>
              <a:buNone/>
              <a:defRPr sz="975" baseline="0"/>
            </a:lvl1pPr>
          </a:lstStyle>
          <a:p>
            <a:r>
              <a:rPr lang="en-US" dirty="0"/>
              <a:t>Drag  Your Picture Here</a:t>
            </a:r>
          </a:p>
        </p:txBody>
      </p:sp>
      <p:sp>
        <p:nvSpPr>
          <p:cNvPr id="75" name="Picture Placeholder 13"/>
          <p:cNvSpPr>
            <a:spLocks noGrp="1" noChangeAspect="1"/>
          </p:cNvSpPr>
          <p:nvPr>
            <p:ph type="pic" sz="quarter" idx="11" hasCustomPrompt="1"/>
          </p:nvPr>
        </p:nvSpPr>
        <p:spPr>
          <a:xfrm>
            <a:off x="3359306" y="1592554"/>
            <a:ext cx="1023703" cy="1258811"/>
          </a:xfrm>
          <a:prstGeom prst="ellipse">
            <a:avLst/>
          </a:prstGeom>
        </p:spPr>
        <p:txBody>
          <a:bodyPr>
            <a:normAutofit/>
          </a:bodyPr>
          <a:lstStyle>
            <a:lvl1pPr marL="0" indent="0">
              <a:lnSpc>
                <a:spcPct val="130000"/>
              </a:lnSpc>
              <a:buNone/>
              <a:defRPr sz="975"/>
            </a:lvl1pPr>
          </a:lstStyle>
          <a:p>
            <a:r>
              <a:rPr lang="en-US" dirty="0"/>
              <a:t>Drag  Your Picture Here</a:t>
            </a:r>
          </a:p>
        </p:txBody>
      </p:sp>
      <p:sp>
        <p:nvSpPr>
          <p:cNvPr id="76" name="Picture Placeholder 13"/>
          <p:cNvSpPr>
            <a:spLocks noGrp="1" noChangeAspect="1"/>
          </p:cNvSpPr>
          <p:nvPr>
            <p:ph type="pic" sz="quarter" idx="12" hasCustomPrompt="1"/>
          </p:nvPr>
        </p:nvSpPr>
        <p:spPr>
          <a:xfrm>
            <a:off x="5557489" y="1609007"/>
            <a:ext cx="1023703" cy="1258811"/>
          </a:xfrm>
          <a:prstGeom prst="ellipse">
            <a:avLst/>
          </a:prstGeom>
        </p:spPr>
        <p:txBody>
          <a:bodyPr>
            <a:normAutofit/>
          </a:bodyPr>
          <a:lstStyle>
            <a:lvl1pPr marL="0" marR="0" indent="0" algn="l" defTabSz="743076" rtl="0" eaLnBrk="1" fontAlgn="auto" latinLnBrk="0" hangingPunct="1">
              <a:lnSpc>
                <a:spcPct val="130000"/>
              </a:lnSpc>
              <a:spcBef>
                <a:spcPts val="813"/>
              </a:spcBef>
              <a:spcAft>
                <a:spcPts val="0"/>
              </a:spcAft>
              <a:buClrTx/>
              <a:buSzTx/>
              <a:buFont typeface="Arial" panose="020B0604020202020204" pitchFamily="34" charset="0"/>
              <a:buNone/>
              <a:tabLst/>
              <a:defRPr sz="975"/>
            </a:lvl1pPr>
          </a:lstStyle>
          <a:p>
            <a:r>
              <a:rPr lang="en-US" dirty="0"/>
              <a:t>Drag  Your Picture Here</a:t>
            </a:r>
          </a:p>
          <a:p>
            <a:endParaRPr lang="en-US" dirty="0"/>
          </a:p>
        </p:txBody>
      </p:sp>
      <p:sp>
        <p:nvSpPr>
          <p:cNvPr id="77" name="Picture Placeholder 13"/>
          <p:cNvSpPr>
            <a:spLocks noGrp="1" noChangeAspect="1"/>
          </p:cNvSpPr>
          <p:nvPr>
            <p:ph type="pic" sz="quarter" idx="13" hasCustomPrompt="1"/>
          </p:nvPr>
        </p:nvSpPr>
        <p:spPr>
          <a:xfrm>
            <a:off x="7771015" y="1609007"/>
            <a:ext cx="1023703" cy="1258811"/>
          </a:xfrm>
          <a:prstGeom prst="ellipse">
            <a:avLst/>
          </a:prstGeom>
        </p:spPr>
        <p:txBody>
          <a:bodyPr>
            <a:normAutofit/>
          </a:bodyPr>
          <a:lstStyle>
            <a:lvl1pPr marL="0" marR="0" indent="0" algn="l" defTabSz="743076" rtl="0" eaLnBrk="1" fontAlgn="auto" latinLnBrk="0" hangingPunct="1">
              <a:lnSpc>
                <a:spcPct val="130000"/>
              </a:lnSpc>
              <a:spcBef>
                <a:spcPts val="813"/>
              </a:spcBef>
              <a:spcAft>
                <a:spcPts val="0"/>
              </a:spcAft>
              <a:buClrTx/>
              <a:buSzTx/>
              <a:buFont typeface="Arial" panose="020B0604020202020204" pitchFamily="34" charset="0"/>
              <a:buNone/>
              <a:tabLst/>
              <a:defRPr sz="975"/>
            </a:lvl1pPr>
          </a:lstStyle>
          <a:p>
            <a:r>
              <a:rPr lang="en-US" dirty="0"/>
              <a:t>Drag  Your Picture Here</a:t>
            </a:r>
          </a:p>
          <a:p>
            <a:endParaRPr lang="en-US" dirty="0"/>
          </a:p>
        </p:txBody>
      </p:sp>
      <p:sp>
        <p:nvSpPr>
          <p:cNvPr id="78" name="Picture Placeholder 13"/>
          <p:cNvSpPr>
            <a:spLocks noGrp="1" noChangeAspect="1"/>
          </p:cNvSpPr>
          <p:nvPr>
            <p:ph type="pic" sz="quarter" idx="14" hasCustomPrompt="1"/>
          </p:nvPr>
        </p:nvSpPr>
        <p:spPr>
          <a:xfrm>
            <a:off x="6674085" y="4054258"/>
            <a:ext cx="1023703" cy="1258811"/>
          </a:xfrm>
          <a:prstGeom prst="ellipse">
            <a:avLst/>
          </a:prstGeom>
        </p:spPr>
        <p:txBody>
          <a:bodyPr>
            <a:normAutofit/>
          </a:bodyPr>
          <a:lstStyle>
            <a:lvl1pPr>
              <a:lnSpc>
                <a:spcPct val="130000"/>
              </a:lnSpc>
              <a:defRPr sz="975"/>
            </a:lvl1pPr>
          </a:lstStyle>
          <a:p>
            <a:r>
              <a:rPr lang="en-US" dirty="0"/>
              <a:t>Drag  Your Picture Here</a:t>
            </a:r>
          </a:p>
        </p:txBody>
      </p:sp>
      <p:sp>
        <p:nvSpPr>
          <p:cNvPr id="79" name="Picture Placeholder 13"/>
          <p:cNvSpPr>
            <a:spLocks noGrp="1" noChangeAspect="1"/>
          </p:cNvSpPr>
          <p:nvPr>
            <p:ph type="pic" sz="quarter" idx="15" hasCustomPrompt="1"/>
          </p:nvPr>
        </p:nvSpPr>
        <p:spPr>
          <a:xfrm>
            <a:off x="4468372" y="4054258"/>
            <a:ext cx="1023703" cy="1258811"/>
          </a:xfrm>
          <a:prstGeom prst="ellipse">
            <a:avLst/>
          </a:prstGeom>
        </p:spPr>
        <p:txBody>
          <a:bodyPr>
            <a:normAutofit/>
          </a:bodyPr>
          <a:lstStyle>
            <a:lvl1pPr marL="0" marR="0" indent="0" algn="l" defTabSz="743076" rtl="0" eaLnBrk="1" fontAlgn="auto" latinLnBrk="0" hangingPunct="1">
              <a:lnSpc>
                <a:spcPct val="130000"/>
              </a:lnSpc>
              <a:spcBef>
                <a:spcPts val="813"/>
              </a:spcBef>
              <a:spcAft>
                <a:spcPts val="0"/>
              </a:spcAft>
              <a:buClrTx/>
              <a:buSzTx/>
              <a:buFont typeface="Arial" panose="020B0604020202020204" pitchFamily="34" charset="0"/>
              <a:buNone/>
              <a:tabLst/>
              <a:defRPr sz="975"/>
            </a:lvl1pPr>
          </a:lstStyle>
          <a:p>
            <a:r>
              <a:rPr lang="en-US" dirty="0"/>
              <a:t>Drag  Your Picture Here</a:t>
            </a:r>
          </a:p>
          <a:p>
            <a:endParaRPr lang="en-US" dirty="0"/>
          </a:p>
        </p:txBody>
      </p:sp>
      <p:sp>
        <p:nvSpPr>
          <p:cNvPr id="80" name="Picture Placeholder 13"/>
          <p:cNvSpPr>
            <a:spLocks noGrp="1" noChangeAspect="1"/>
          </p:cNvSpPr>
          <p:nvPr>
            <p:ph type="pic" sz="quarter" idx="16" hasCustomPrompt="1"/>
          </p:nvPr>
        </p:nvSpPr>
        <p:spPr>
          <a:xfrm>
            <a:off x="2239308" y="4040047"/>
            <a:ext cx="1023703" cy="1258811"/>
          </a:xfrm>
          <a:prstGeom prst="ellipse">
            <a:avLst/>
          </a:prstGeom>
        </p:spPr>
        <p:txBody>
          <a:bodyPr>
            <a:normAutofit/>
          </a:bodyPr>
          <a:lstStyle>
            <a:lvl1pPr marL="0" marR="0" indent="0" algn="l" defTabSz="743076" rtl="0" eaLnBrk="1" fontAlgn="auto" latinLnBrk="0" hangingPunct="1">
              <a:lnSpc>
                <a:spcPct val="130000"/>
              </a:lnSpc>
              <a:spcBef>
                <a:spcPts val="813"/>
              </a:spcBef>
              <a:spcAft>
                <a:spcPts val="0"/>
              </a:spcAft>
              <a:buClrTx/>
              <a:buSzTx/>
              <a:buFont typeface="Arial" panose="020B0604020202020204" pitchFamily="34" charset="0"/>
              <a:buNone/>
              <a:tabLst/>
              <a:defRPr sz="975"/>
            </a:lvl1pPr>
          </a:lstStyle>
          <a:p>
            <a:r>
              <a:rPr lang="en-US" dirty="0"/>
              <a:t>Drag  Your Picture Here</a:t>
            </a:r>
          </a:p>
          <a:p>
            <a:endParaRPr lang="en-US" dirty="0"/>
          </a:p>
        </p:txBody>
      </p:sp>
    </p:spTree>
    <p:extLst>
      <p:ext uri="{BB962C8B-B14F-4D97-AF65-F5344CB8AC3E}">
        <p14:creationId xmlns:p14="http://schemas.microsoft.com/office/powerpoint/2010/main" val="112644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Date Placeholder 6">
            <a:extLst>
              <a:ext uri="{FF2B5EF4-FFF2-40B4-BE49-F238E27FC236}">
                <a16:creationId xmlns:a16="http://schemas.microsoft.com/office/drawing/2014/main" id="{5E8415AE-64F2-4210-99FE-6545E5521F4E}"/>
              </a:ext>
            </a:extLst>
          </p:cNvPr>
          <p:cNvSpPr>
            <a:spLocks noGrp="1"/>
          </p:cNvSpPr>
          <p:nvPr>
            <p:ph type="dt" sz="half" idx="10"/>
          </p:nvPr>
        </p:nvSpPr>
        <p:spPr/>
        <p:txBody>
          <a:bodyPr/>
          <a:lstStyle/>
          <a:p>
            <a:endParaRPr lang="en-US" dirty="0"/>
          </a:p>
        </p:txBody>
      </p:sp>
      <p:sp>
        <p:nvSpPr>
          <p:cNvPr id="8" name="Slide Number Placeholder 7">
            <a:extLst>
              <a:ext uri="{FF2B5EF4-FFF2-40B4-BE49-F238E27FC236}">
                <a16:creationId xmlns:a16="http://schemas.microsoft.com/office/drawing/2014/main" id="{1A40E110-27F9-4257-88BD-861588A6A2F6}"/>
              </a:ext>
            </a:extLst>
          </p:cNvPr>
          <p:cNvSpPr>
            <a:spLocks noGrp="1"/>
          </p:cNvSpPr>
          <p:nvPr>
            <p:ph type="sldNum" sz="quarter" idx="11"/>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65268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049F8451-9ABD-4808-92C3-1980D6390757}" type="datetimeFigureOut">
              <a:rPr lang="es-ES" smtClean="0"/>
              <a:t>26/04/2021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296780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9F8451-9ABD-4808-92C3-1980D6390757}" type="datetimeFigureOut">
              <a:rPr lang="es-ES" smtClean="0"/>
              <a:t>26/04/2021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134729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49F8451-9ABD-4808-92C3-1980D6390757}" type="datetimeFigureOut">
              <a:rPr lang="es-ES" smtClean="0"/>
              <a:t>26/04/2021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10522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49F8451-9ABD-4808-92C3-1980D6390757}" type="datetimeFigureOut">
              <a:rPr lang="es-ES" smtClean="0"/>
              <a:t>26/04/2021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361600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82329" y="2505075"/>
            <a:ext cx="4190702"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14913" y="2505075"/>
            <a:ext cx="4211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49F8451-9ABD-4808-92C3-1980D6390757}" type="datetimeFigureOut">
              <a:rPr lang="es-ES" smtClean="0"/>
              <a:t>26/04/2021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EF2A05F-97EC-4E88-8E0B-29144A180F12}" type="slidenum">
              <a:rPr lang="es-ES" smtClean="0"/>
              <a:t>‹Nº›</a:t>
            </a:fld>
            <a:endParaRPr lang="es-ES"/>
          </a:p>
        </p:txBody>
      </p:sp>
    </p:spTree>
    <p:extLst>
      <p:ext uri="{BB962C8B-B14F-4D97-AF65-F5344CB8AC3E}">
        <p14:creationId xmlns:p14="http://schemas.microsoft.com/office/powerpoint/2010/main" val="162773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sp>
        <p:nvSpPr>
          <p:cNvPr id="7" name="Oval 6"/>
          <p:cNvSpPr/>
          <p:nvPr userDrawn="1"/>
        </p:nvSpPr>
        <p:spPr>
          <a:xfrm>
            <a:off x="9354214" y="236686"/>
            <a:ext cx="389699" cy="393192"/>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lIns="37150" tIns="18575" rIns="37150" bIns="18575" rtlCol="0" anchor="ctr"/>
          <a:lstStyle/>
          <a:p>
            <a:pPr algn="ctr"/>
            <a:endParaRPr lang="en-US" sz="644" dirty="0"/>
          </a:p>
        </p:txBody>
      </p:sp>
      <p:sp>
        <p:nvSpPr>
          <p:cNvPr id="8" name="TextBox 7"/>
          <p:cNvSpPr txBox="1"/>
          <p:nvPr userDrawn="1"/>
        </p:nvSpPr>
        <p:spPr>
          <a:xfrm>
            <a:off x="9350104" y="303535"/>
            <a:ext cx="409708" cy="250124"/>
          </a:xfrm>
          <a:prstGeom prst="rect">
            <a:avLst/>
          </a:prstGeom>
          <a:noFill/>
        </p:spPr>
        <p:txBody>
          <a:bodyPr wrap="none" lIns="74285" tIns="37143" rIns="74285" bIns="37143" rtlCol="0">
            <a:spAutoFit/>
          </a:bodyPr>
          <a:lstStyle/>
          <a:p>
            <a:pPr algn="ctr"/>
            <a:fld id="{260E2A6B-A809-4840-BF14-8648BC0BDF87}" type="slidenum">
              <a:rPr lang="id-ID" sz="1138" b="1" smtClean="0">
                <a:solidFill>
                  <a:schemeClr val="bg1"/>
                </a:solidFill>
                <a:latin typeface="+mn-lt"/>
                <a:cs typeface="Lato Regular"/>
              </a:rPr>
              <a:pPr algn="ctr"/>
              <a:t>‹Nº›</a:t>
            </a:fld>
            <a:endParaRPr lang="id-ID" sz="1138" dirty="0">
              <a:solidFill>
                <a:schemeClr val="bg1"/>
              </a:solidFill>
              <a:latin typeface="+mn-lt"/>
              <a:cs typeface="Lato Regular"/>
            </a:endParaRPr>
          </a:p>
        </p:txBody>
      </p:sp>
      <p:sp>
        <p:nvSpPr>
          <p:cNvPr id="9" name="Rectangle 8"/>
          <p:cNvSpPr/>
          <p:nvPr userDrawn="1"/>
        </p:nvSpPr>
        <p:spPr>
          <a:xfrm>
            <a:off x="3166107" y="6512022"/>
            <a:ext cx="3578984" cy="244289"/>
          </a:xfrm>
          <a:prstGeom prst="rect">
            <a:avLst/>
          </a:prstGeom>
        </p:spPr>
        <p:txBody>
          <a:bodyPr wrap="square" lIns="74285" tIns="37143" rIns="74285" bIns="37143">
            <a:spAutoFit/>
          </a:bodyPr>
          <a:lstStyle/>
          <a:p>
            <a:pPr algn="ctr"/>
            <a:r>
              <a:rPr lang="es-ES" sz="1100" b="1" dirty="0">
                <a:solidFill>
                  <a:schemeClr val="accent1">
                    <a:lumMod val="50000"/>
                  </a:schemeClr>
                </a:solidFill>
                <a:latin typeface="+mj-lt"/>
                <a:cs typeface="Lato Light"/>
              </a:rPr>
              <a:t>www.upo.es</a:t>
            </a:r>
            <a:endParaRPr lang="id-ID" sz="1100" b="1" dirty="0">
              <a:solidFill>
                <a:schemeClr val="accent1">
                  <a:lumMod val="50000"/>
                </a:schemeClr>
              </a:solidFill>
              <a:latin typeface="+mj-lt"/>
              <a:cs typeface="Lato Light"/>
            </a:endParaRPr>
          </a:p>
        </p:txBody>
      </p:sp>
    </p:spTree>
    <p:extLst>
      <p:ext uri="{BB962C8B-B14F-4D97-AF65-F5344CB8AC3E}">
        <p14:creationId xmlns:p14="http://schemas.microsoft.com/office/powerpoint/2010/main" val="1778570252"/>
      </p:ext>
    </p:extLst>
  </p:cSld>
  <p:clrMap bg1="lt1" tx1="dk1" bg2="lt2" tx2="dk2" accent1="accent1" accent2="accent2" accent3="accent3" accent4="accent4" accent5="accent5" accent6="accent6" hlink="hlink" folHlink="folHlink"/>
  <p:sldLayoutIdLst>
    <p:sldLayoutId id="2147483865" r:id="rId1"/>
    <p:sldLayoutId id="2147483905" r:id="rId2"/>
    <p:sldLayoutId id="2147483848" r:id="rId3"/>
    <p:sldLayoutId id="2147483906"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F8451-9ABD-4808-92C3-1980D6390757}" type="datetimeFigureOut">
              <a:rPr lang="es-ES" smtClean="0"/>
              <a:t>26/04/2021</a:t>
            </a:fld>
            <a:endParaRPr lang="es-E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F2A05F-97EC-4E88-8E0B-29144A180F12}" type="slidenum">
              <a:rPr lang="es-ES" smtClean="0"/>
              <a:t>‹Nº›</a:t>
            </a:fld>
            <a:endParaRPr lang="es-ES"/>
          </a:p>
        </p:txBody>
      </p:sp>
    </p:spTree>
    <p:extLst>
      <p:ext uri="{BB962C8B-B14F-4D97-AF65-F5344CB8AC3E}">
        <p14:creationId xmlns:p14="http://schemas.microsoft.com/office/powerpoint/2010/main" val="3263516367"/>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jpeg"/><Relationship Id="rId11" Type="http://schemas.openxmlformats.org/officeDocument/2006/relationships/image" Target="../media/image8.png"/><Relationship Id="rId5" Type="http://schemas.openxmlformats.org/officeDocument/2006/relationships/image" Target="../media/image40.jpeg"/><Relationship Id="rId10" Type="http://schemas.openxmlformats.org/officeDocument/2006/relationships/image" Target="../media/image1.png"/><Relationship Id="rId4" Type="http://schemas.openxmlformats.org/officeDocument/2006/relationships/image" Target="../media/image39.jpeg"/><Relationship Id="rId9"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jpe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1.png"/><Relationship Id="rId3" Type="http://schemas.openxmlformats.org/officeDocument/2006/relationships/notesSlide" Target="../notesSlides/notesSlide7.xml"/><Relationship Id="rId7" Type="http://schemas.openxmlformats.org/officeDocument/2006/relationships/image" Target="../media/image26.jpeg"/><Relationship Id="rId12" Type="http://schemas.openxmlformats.org/officeDocument/2006/relationships/image" Target="../media/image3.jpg"/><Relationship Id="rId17" Type="http://schemas.openxmlformats.org/officeDocument/2006/relationships/image" Target="../media/image33.jpeg"/><Relationship Id="rId2" Type="http://schemas.openxmlformats.org/officeDocument/2006/relationships/slideLayout" Target="../slideLayouts/slideLayout4.xml"/><Relationship Id="rId16" Type="http://schemas.openxmlformats.org/officeDocument/2006/relationships/image" Target="../media/image32.jpeg"/><Relationship Id="rId1" Type="http://schemas.openxmlformats.org/officeDocument/2006/relationships/themeOverride" Target="../theme/themeOverride1.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1.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9;p22">
            <a:extLst>
              <a:ext uri="{FF2B5EF4-FFF2-40B4-BE49-F238E27FC236}">
                <a16:creationId xmlns:a16="http://schemas.microsoft.com/office/drawing/2014/main" id="{26759711-5923-674A-A0E2-176DA052ECB7}"/>
              </a:ext>
            </a:extLst>
          </p:cNvPr>
          <p:cNvSpPr/>
          <p:nvPr/>
        </p:nvSpPr>
        <p:spPr>
          <a:xfrm>
            <a:off x="0" y="0"/>
            <a:ext cx="9906000" cy="6858000"/>
          </a:xfrm>
          <a:prstGeom prst="rect">
            <a:avLst/>
          </a:prstGeom>
          <a:solidFill>
            <a:srgbClr val="193A6B"/>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1C4587"/>
                </a:solidFill>
              </a:rPr>
              <a:t>	</a:t>
            </a:r>
          </a:p>
          <a:p>
            <a:pPr marL="0" lvl="0" indent="0" algn="l" rtl="0">
              <a:spcBef>
                <a:spcPts val="0"/>
              </a:spcBef>
              <a:spcAft>
                <a:spcPts val="0"/>
              </a:spcAft>
              <a:buNone/>
            </a:pPr>
            <a:r>
              <a:rPr lang="en-GB" sz="6600" dirty="0">
                <a:solidFill>
                  <a:srgbClr val="1C4587"/>
                </a:solidFill>
              </a:rPr>
              <a:t>    </a:t>
            </a:r>
          </a:p>
          <a:p>
            <a:pPr marL="0" lvl="0" indent="0" algn="l" rtl="0">
              <a:spcBef>
                <a:spcPts val="0"/>
              </a:spcBef>
              <a:spcAft>
                <a:spcPts val="0"/>
              </a:spcAft>
              <a:buNone/>
            </a:pPr>
            <a:r>
              <a:rPr lang="en-GB" sz="6600" dirty="0">
                <a:solidFill>
                  <a:srgbClr val="1C4587"/>
                </a:solidFill>
              </a:rPr>
              <a:t>   </a:t>
            </a:r>
            <a:r>
              <a:rPr lang="en-GB" sz="6600" dirty="0" smtClean="0">
                <a:solidFill>
                  <a:srgbClr val="1C4587"/>
                </a:solidFill>
              </a:rPr>
              <a:t> </a:t>
            </a:r>
            <a:r>
              <a:rPr lang="en-GB" sz="6000" b="1" dirty="0" smtClean="0">
                <a:solidFill>
                  <a:schemeClr val="bg1"/>
                </a:solidFill>
              </a:rPr>
              <a:t>WELCOME</a:t>
            </a:r>
            <a:r>
              <a:rPr lang="en-GB" sz="6000" b="1" dirty="0">
                <a:solidFill>
                  <a:schemeClr val="bg1"/>
                </a:solidFill>
              </a:rPr>
              <a:t>!</a:t>
            </a:r>
          </a:p>
          <a:p>
            <a:pPr marL="0" lvl="0" indent="0" algn="l" rtl="0">
              <a:spcBef>
                <a:spcPts val="0"/>
              </a:spcBef>
              <a:spcAft>
                <a:spcPts val="0"/>
              </a:spcAft>
              <a:buNone/>
            </a:pPr>
            <a:r>
              <a:rPr lang="en-GB" sz="6000" b="1" dirty="0" smtClean="0">
                <a:solidFill>
                  <a:schemeClr val="bg1"/>
                </a:solidFill>
              </a:rPr>
              <a:t> ¡</a:t>
            </a:r>
            <a:r>
              <a:rPr lang="en-GB" sz="6000" b="1" dirty="0">
                <a:solidFill>
                  <a:schemeClr val="bg1"/>
                </a:solidFill>
              </a:rPr>
              <a:t>BIENVENIDOS!</a:t>
            </a:r>
            <a:endParaRPr sz="6000" b="1" dirty="0">
              <a:solidFill>
                <a:schemeClr val="bg1"/>
              </a:solidFill>
            </a:endParaRPr>
          </a:p>
        </p:txBody>
      </p:sp>
      <p:pic>
        <p:nvPicPr>
          <p:cNvPr id="7" name="Google Shape;92;p22">
            <a:extLst>
              <a:ext uri="{FF2B5EF4-FFF2-40B4-BE49-F238E27FC236}">
                <a16:creationId xmlns:a16="http://schemas.microsoft.com/office/drawing/2014/main" id="{E81573CD-71D9-C742-8B9C-A35FC6513471}"/>
              </a:ext>
            </a:extLst>
          </p:cNvPr>
          <p:cNvPicPr preferRelativeResize="0"/>
          <p:nvPr/>
        </p:nvPicPr>
        <p:blipFill>
          <a:blip r:embed="rId2">
            <a:alphaModFix/>
          </a:blip>
          <a:stretch>
            <a:fillRect/>
          </a:stretch>
        </p:blipFill>
        <p:spPr>
          <a:xfrm>
            <a:off x="624303" y="21460"/>
            <a:ext cx="4054277" cy="2864925"/>
          </a:xfrm>
          <a:prstGeom prst="rect">
            <a:avLst/>
          </a:prstGeom>
          <a:noFill/>
          <a:ln>
            <a:noFill/>
          </a:ln>
        </p:spPr>
      </p:pic>
      <p:pic>
        <p:nvPicPr>
          <p:cNvPr id="9" name="Imagen 8">
            <a:extLst>
              <a:ext uri="{FF2B5EF4-FFF2-40B4-BE49-F238E27FC236}">
                <a16:creationId xmlns:a16="http://schemas.microsoft.com/office/drawing/2014/main" id="{CDA919D8-5B2D-2842-9AB5-978F86E42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924" y="3026"/>
            <a:ext cx="4629214" cy="6851947"/>
          </a:xfrm>
          <a:prstGeom prst="rect">
            <a:avLst/>
          </a:prstGeom>
        </p:spPr>
      </p:pic>
      <p:sp>
        <p:nvSpPr>
          <p:cNvPr id="2" name="1 CuadroTexto"/>
          <p:cNvSpPr txBox="1"/>
          <p:nvPr/>
        </p:nvSpPr>
        <p:spPr>
          <a:xfrm>
            <a:off x="3050930" y="6383216"/>
            <a:ext cx="2251578" cy="336118"/>
          </a:xfrm>
          <a:prstGeom prst="rect">
            <a:avLst/>
          </a:prstGeom>
          <a:noFill/>
        </p:spPr>
        <p:txBody>
          <a:bodyPr wrap="none" rtlCol="0">
            <a:spAutoFit/>
          </a:bodyPr>
          <a:lstStyle/>
          <a:p>
            <a:r>
              <a:rPr lang="es-ES" b="1" dirty="0" err="1" smtClean="0">
                <a:solidFill>
                  <a:schemeClr val="bg1"/>
                </a:solidFill>
              </a:rPr>
              <a:t>The</a:t>
            </a:r>
            <a:r>
              <a:rPr lang="es-ES" b="1" dirty="0" smtClean="0">
                <a:solidFill>
                  <a:schemeClr val="bg1"/>
                </a:solidFill>
              </a:rPr>
              <a:t> International Center</a:t>
            </a:r>
            <a:endParaRPr lang="es-ES" b="1" dirty="0">
              <a:solidFill>
                <a:schemeClr val="bg1"/>
              </a:solidFill>
            </a:endParaRPr>
          </a:p>
        </p:txBody>
      </p:sp>
    </p:spTree>
    <p:extLst>
      <p:ext uri="{BB962C8B-B14F-4D97-AF65-F5344CB8AC3E}">
        <p14:creationId xmlns:p14="http://schemas.microsoft.com/office/powerpoint/2010/main" val="815917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Marcador de pie de página 64">
            <a:extLst>
              <a:ext uri="{FF2B5EF4-FFF2-40B4-BE49-F238E27FC236}">
                <a16:creationId xmlns:a16="http://schemas.microsoft.com/office/drawing/2014/main" id="{F77DDB44-AD40-A74F-B165-E5C85E276BE8}"/>
              </a:ext>
            </a:extLst>
          </p:cNvPr>
          <p:cNvSpPr>
            <a:spLocks noGrp="1"/>
          </p:cNvSpPr>
          <p:nvPr>
            <p:ph type="ftr" sz="quarter" idx="4294967295"/>
          </p:nvPr>
        </p:nvSpPr>
        <p:spPr/>
        <p:txBody>
          <a:bodyPr/>
          <a:lstStyle/>
          <a:p>
            <a:endParaRPr lang="es-ES" dirty="0"/>
          </a:p>
        </p:txBody>
      </p:sp>
      <p:sp>
        <p:nvSpPr>
          <p:cNvPr id="7" name="Rectángulo 6"/>
          <p:cNvSpPr/>
          <p:nvPr/>
        </p:nvSpPr>
        <p:spPr>
          <a:xfrm>
            <a:off x="1090298" y="1357416"/>
            <a:ext cx="7745920" cy="5293757"/>
          </a:xfrm>
          <a:prstGeom prst="rect">
            <a:avLst/>
          </a:prstGeom>
        </p:spPr>
        <p:txBody>
          <a:bodyPr wrap="square">
            <a:spAutoFit/>
          </a:bodyPr>
          <a:lstStyle/>
          <a:p>
            <a:pPr marL="285750" indent="-285750">
              <a:buFont typeface="Wingdings" panose="05000000000000000000" pitchFamily="2" charset="2"/>
              <a:buChar char="§"/>
            </a:pPr>
            <a:r>
              <a:rPr lang="en-US" sz="2000" dirty="0">
                <a:solidFill>
                  <a:schemeClr val="accent1">
                    <a:lumMod val="50000"/>
                  </a:schemeClr>
                </a:solidFill>
              </a:rPr>
              <a:t>The International center offers lodging with Spanish host families with full board.  We feel that this is the best way to learn about Spanish culture and traditions and practice and improve language skills.  </a:t>
            </a:r>
            <a:r>
              <a:rPr lang="en-US" sz="2000" dirty="0" smtClean="0">
                <a:solidFill>
                  <a:schemeClr val="accent1">
                    <a:lumMod val="50000"/>
                  </a:schemeClr>
                </a:solidFill>
              </a:rPr>
              <a:t/>
            </a:r>
            <a:br>
              <a:rPr lang="en-US" sz="2000" dirty="0" smtClean="0">
                <a:solidFill>
                  <a:schemeClr val="accent1">
                    <a:lumMod val="50000"/>
                  </a:schemeClr>
                </a:solidFill>
              </a:rPr>
            </a:br>
            <a:endParaRPr lang="en-US" sz="2000" dirty="0">
              <a:solidFill>
                <a:schemeClr val="accent1">
                  <a:lumMod val="50000"/>
                </a:schemeClr>
              </a:solidFill>
            </a:endParaRPr>
          </a:p>
          <a:p>
            <a:pPr marL="285750" indent="-285750">
              <a:buFont typeface="Wingdings" panose="05000000000000000000" pitchFamily="2" charset="2"/>
              <a:buChar char="§"/>
            </a:pPr>
            <a:r>
              <a:rPr lang="en-US" sz="2000" dirty="0">
                <a:solidFill>
                  <a:schemeClr val="accent1">
                    <a:lumMod val="50000"/>
                  </a:schemeClr>
                </a:solidFill>
              </a:rPr>
              <a:t>All the families have been hosting international students for years and do their best to make </a:t>
            </a:r>
            <a:r>
              <a:rPr lang="en-US" sz="2000" dirty="0" smtClean="0">
                <a:solidFill>
                  <a:schemeClr val="accent1">
                    <a:lumMod val="50000"/>
                  </a:schemeClr>
                </a:solidFill>
              </a:rPr>
              <a:t>the student </a:t>
            </a:r>
            <a:r>
              <a:rPr lang="en-US" sz="2000" dirty="0">
                <a:solidFill>
                  <a:schemeClr val="accent1">
                    <a:lumMod val="50000"/>
                  </a:schemeClr>
                </a:solidFill>
              </a:rPr>
              <a:t>feel like part of their family.  </a:t>
            </a:r>
            <a:r>
              <a:rPr lang="en-US" sz="2000" dirty="0" smtClean="0">
                <a:solidFill>
                  <a:schemeClr val="accent1">
                    <a:lumMod val="50000"/>
                  </a:schemeClr>
                </a:solidFill>
              </a:rPr>
              <a:t/>
            </a:r>
            <a:br>
              <a:rPr lang="en-US" sz="2000" dirty="0" smtClean="0">
                <a:solidFill>
                  <a:schemeClr val="accent1">
                    <a:lumMod val="50000"/>
                  </a:schemeClr>
                </a:solidFill>
              </a:rPr>
            </a:br>
            <a:endParaRPr lang="en-US" sz="2000" dirty="0">
              <a:solidFill>
                <a:schemeClr val="accent1">
                  <a:lumMod val="50000"/>
                </a:schemeClr>
              </a:solidFill>
            </a:endParaRPr>
          </a:p>
          <a:p>
            <a:pPr marL="285750" indent="-285750">
              <a:buFont typeface="Wingdings" panose="05000000000000000000" pitchFamily="2" charset="2"/>
              <a:buChar char="§"/>
            </a:pPr>
            <a:r>
              <a:rPr lang="en-US" sz="2000" dirty="0">
                <a:solidFill>
                  <a:schemeClr val="accent1">
                    <a:lumMod val="50000"/>
                  </a:schemeClr>
                </a:solidFill>
              </a:rPr>
              <a:t>If </a:t>
            </a:r>
            <a:r>
              <a:rPr lang="en-US" sz="2000" dirty="0" smtClean="0">
                <a:solidFill>
                  <a:schemeClr val="accent1">
                    <a:lumMod val="50000"/>
                  </a:schemeClr>
                </a:solidFill>
              </a:rPr>
              <a:t>a student is </a:t>
            </a:r>
            <a:r>
              <a:rPr lang="en-US" sz="2000" dirty="0">
                <a:solidFill>
                  <a:schemeClr val="accent1">
                    <a:lumMod val="50000"/>
                  </a:schemeClr>
                </a:solidFill>
              </a:rPr>
              <a:t>a vegetarian, </a:t>
            </a:r>
            <a:r>
              <a:rPr lang="en-US" sz="2000" dirty="0" smtClean="0">
                <a:solidFill>
                  <a:schemeClr val="accent1">
                    <a:lumMod val="50000"/>
                  </a:schemeClr>
                </a:solidFill>
              </a:rPr>
              <a:t>has </a:t>
            </a:r>
            <a:r>
              <a:rPr lang="en-US" sz="2000" dirty="0">
                <a:solidFill>
                  <a:schemeClr val="accent1">
                    <a:lumMod val="50000"/>
                  </a:schemeClr>
                </a:solidFill>
              </a:rPr>
              <a:t>food or pet allergies or </a:t>
            </a:r>
            <a:r>
              <a:rPr lang="en-US" sz="2000" dirty="0" smtClean="0">
                <a:solidFill>
                  <a:schemeClr val="accent1">
                    <a:lumMod val="50000"/>
                  </a:schemeClr>
                </a:solidFill>
              </a:rPr>
              <a:t>has </a:t>
            </a:r>
            <a:r>
              <a:rPr lang="en-US" sz="2000" dirty="0">
                <a:solidFill>
                  <a:schemeClr val="accent1">
                    <a:lumMod val="50000"/>
                  </a:schemeClr>
                </a:solidFill>
              </a:rPr>
              <a:t>any special requirements, it is important that </a:t>
            </a:r>
            <a:r>
              <a:rPr lang="en-US" sz="2000" dirty="0" smtClean="0">
                <a:solidFill>
                  <a:schemeClr val="accent1">
                    <a:lumMod val="50000"/>
                  </a:schemeClr>
                </a:solidFill>
              </a:rPr>
              <a:t>we be advised beforehand</a:t>
            </a:r>
            <a:r>
              <a:rPr lang="en-US" sz="2000" dirty="0">
                <a:solidFill>
                  <a:schemeClr val="accent1">
                    <a:lumMod val="50000"/>
                  </a:schemeClr>
                </a:solidFill>
              </a:rPr>
              <a:t>. </a:t>
            </a:r>
            <a:r>
              <a:rPr lang="en-US" sz="2000" dirty="0" smtClean="0">
                <a:solidFill>
                  <a:schemeClr val="accent1">
                    <a:lumMod val="50000"/>
                  </a:schemeClr>
                </a:solidFill>
              </a:rPr>
              <a:t/>
            </a:r>
            <a:br>
              <a:rPr lang="en-US" sz="2000" dirty="0" smtClean="0">
                <a:solidFill>
                  <a:schemeClr val="accent1">
                    <a:lumMod val="50000"/>
                  </a:schemeClr>
                </a:solidFill>
              </a:rPr>
            </a:br>
            <a:endParaRPr lang="en-US" sz="2000" dirty="0">
              <a:solidFill>
                <a:schemeClr val="accent1">
                  <a:lumMod val="50000"/>
                </a:schemeClr>
              </a:solidFill>
            </a:endParaRPr>
          </a:p>
          <a:p>
            <a:pPr marL="285750" indent="-285750">
              <a:buFont typeface="Wingdings" panose="05000000000000000000" pitchFamily="2" charset="2"/>
              <a:buChar char="§"/>
            </a:pPr>
            <a:r>
              <a:rPr lang="en-US" sz="2000" dirty="0">
                <a:solidFill>
                  <a:schemeClr val="accent1">
                    <a:lumMod val="50000"/>
                  </a:schemeClr>
                </a:solidFill>
              </a:rPr>
              <a:t>Most of the lodging is in these parts of the city:</a:t>
            </a:r>
          </a:p>
          <a:p>
            <a:r>
              <a:rPr lang="en-US" sz="2000" dirty="0">
                <a:solidFill>
                  <a:schemeClr val="accent1">
                    <a:lumMod val="50000"/>
                  </a:schemeClr>
                </a:solidFill>
              </a:rPr>
              <a:t>      - Los </a:t>
            </a:r>
            <a:r>
              <a:rPr lang="en-US" sz="2000" dirty="0" err="1">
                <a:solidFill>
                  <a:schemeClr val="accent1">
                    <a:lumMod val="50000"/>
                  </a:schemeClr>
                </a:solidFill>
              </a:rPr>
              <a:t>Remedios</a:t>
            </a:r>
            <a:endParaRPr lang="en-US" sz="2000" dirty="0">
              <a:solidFill>
                <a:schemeClr val="accent1">
                  <a:lumMod val="50000"/>
                </a:schemeClr>
              </a:solidFill>
            </a:endParaRPr>
          </a:p>
          <a:p>
            <a:r>
              <a:rPr lang="en-US" sz="2000" dirty="0">
                <a:solidFill>
                  <a:schemeClr val="accent1">
                    <a:lumMod val="50000"/>
                  </a:schemeClr>
                </a:solidFill>
              </a:rPr>
              <a:t>      -  </a:t>
            </a:r>
            <a:r>
              <a:rPr lang="en-US" sz="2000" dirty="0" err="1">
                <a:solidFill>
                  <a:schemeClr val="accent1">
                    <a:lumMod val="50000"/>
                  </a:schemeClr>
                </a:solidFill>
              </a:rPr>
              <a:t>Nervión</a:t>
            </a:r>
            <a:r>
              <a:rPr lang="en-US" sz="2000" dirty="0">
                <a:solidFill>
                  <a:schemeClr val="accent1">
                    <a:lumMod val="50000"/>
                  </a:schemeClr>
                </a:solidFill>
              </a:rPr>
              <a:t> </a:t>
            </a:r>
            <a:endParaRPr lang="en-US" sz="2000" dirty="0" smtClean="0">
              <a:solidFill>
                <a:schemeClr val="accent1">
                  <a:lumMod val="50000"/>
                </a:schemeClr>
              </a:solidFill>
            </a:endParaRPr>
          </a:p>
          <a:p>
            <a:endParaRPr lang="en-US" sz="2000" dirty="0">
              <a:solidFill>
                <a:schemeClr val="accent1">
                  <a:lumMod val="50000"/>
                </a:schemeClr>
              </a:solidFill>
            </a:endParaRPr>
          </a:p>
          <a:p>
            <a:r>
              <a:rPr lang="en-US" sz="2000" dirty="0">
                <a:solidFill>
                  <a:schemeClr val="accent1">
                    <a:lumMod val="50000"/>
                  </a:schemeClr>
                </a:solidFill>
              </a:rPr>
              <a:t>These two areas are really nice, close to the city </a:t>
            </a:r>
            <a:r>
              <a:rPr lang="en-US" sz="2000" dirty="0" smtClean="0">
                <a:solidFill>
                  <a:schemeClr val="accent1">
                    <a:lumMod val="50000"/>
                  </a:schemeClr>
                </a:solidFill>
              </a:rPr>
              <a:t> center </a:t>
            </a:r>
            <a:r>
              <a:rPr lang="en-US" sz="2000" dirty="0">
                <a:solidFill>
                  <a:schemeClr val="accent1">
                    <a:lumMod val="50000"/>
                  </a:schemeClr>
                </a:solidFill>
              </a:rPr>
              <a:t>and with a metro station really close </a:t>
            </a:r>
            <a:r>
              <a:rPr lang="en-US" sz="2000" dirty="0" smtClean="0">
                <a:solidFill>
                  <a:schemeClr val="accent1">
                    <a:lumMod val="50000"/>
                  </a:schemeClr>
                </a:solidFill>
              </a:rPr>
              <a:t>that </a:t>
            </a:r>
            <a:r>
              <a:rPr lang="en-US" sz="2000" dirty="0">
                <a:solidFill>
                  <a:schemeClr val="accent1">
                    <a:lumMod val="50000"/>
                  </a:schemeClr>
                </a:solidFill>
              </a:rPr>
              <a:t>connects easily with the campus.</a:t>
            </a:r>
          </a:p>
          <a:p>
            <a:endParaRPr lang="es-ES" sz="1800" dirty="0"/>
          </a:p>
        </p:txBody>
      </p:sp>
      <p:pic>
        <p:nvPicPr>
          <p:cNvPr id="8"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3">
            <a:alphaModFix/>
          </a:blip>
          <a:srcRect t="-383" r="301" b="33825"/>
          <a:stretch/>
        </p:blipFill>
        <p:spPr>
          <a:xfrm>
            <a:off x="-18889" y="-410752"/>
            <a:ext cx="9936000" cy="1371724"/>
          </a:xfrm>
          <a:prstGeom prst="rect">
            <a:avLst/>
          </a:prstGeom>
          <a:noFill/>
          <a:ln>
            <a:noFill/>
          </a:ln>
        </p:spPr>
      </p:pic>
      <p:sp>
        <p:nvSpPr>
          <p:cNvPr id="9"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pic>
        <p:nvPicPr>
          <p:cNvPr id="10" name="Google Shape;92;p22">
            <a:extLst>
              <a:ext uri="{FF2B5EF4-FFF2-40B4-BE49-F238E27FC236}">
                <a16:creationId xmlns:a16="http://schemas.microsoft.com/office/drawing/2014/main" id="{A9816058-E6B5-B24E-A779-00A60E0E71D0}"/>
              </a:ext>
            </a:extLst>
          </p:cNvPr>
          <p:cNvPicPr preferRelativeResize="0"/>
          <p:nvPr/>
        </p:nvPicPr>
        <p:blipFill>
          <a:blip r:embed="rId4">
            <a:alphaModFix/>
          </a:blip>
          <a:stretch>
            <a:fillRect/>
          </a:stretch>
        </p:blipFill>
        <p:spPr>
          <a:xfrm>
            <a:off x="168383" y="-19544"/>
            <a:ext cx="1409067" cy="995707"/>
          </a:xfrm>
          <a:prstGeom prst="rect">
            <a:avLst/>
          </a:prstGeom>
          <a:noFill/>
          <a:ln>
            <a:noFill/>
          </a:ln>
        </p:spPr>
      </p:pic>
      <p:sp>
        <p:nvSpPr>
          <p:cNvPr id="18" name="Google Shape;355;p29">
            <a:extLst>
              <a:ext uri="{FF2B5EF4-FFF2-40B4-BE49-F238E27FC236}">
                <a16:creationId xmlns:a16="http://schemas.microsoft.com/office/drawing/2014/main" id="{CDD4F375-AE28-2740-8689-EC775E390E1D}"/>
              </a:ext>
            </a:extLst>
          </p:cNvPr>
          <p:cNvSpPr txBox="1"/>
          <p:nvPr/>
        </p:nvSpPr>
        <p:spPr>
          <a:xfrm>
            <a:off x="1700002" y="179613"/>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HOUSING WITH HOST FAMILIES</a:t>
            </a:r>
            <a:endParaRPr sz="3300" b="1" dirty="0">
              <a:solidFill>
                <a:schemeClr val="lt1"/>
              </a:solidFill>
              <a:latin typeface="Calibri"/>
              <a:ea typeface="Calibri"/>
              <a:cs typeface="Calibri"/>
              <a:sym typeface="Calibri"/>
            </a:endParaRPr>
          </a:p>
        </p:txBody>
      </p:sp>
      <p:pic>
        <p:nvPicPr>
          <p:cNvPr id="13" name="12 Imagen"/>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37352" y="186147"/>
            <a:ext cx="476250" cy="476250"/>
          </a:xfrm>
          <a:prstGeom prst="rect">
            <a:avLst/>
          </a:prstGeom>
        </p:spPr>
      </p:pic>
      <p:pic>
        <p:nvPicPr>
          <p:cNvPr id="2" name="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1531" y="960972"/>
            <a:ext cx="6183454" cy="5548718"/>
          </a:xfrm>
          <a:prstGeom prst="rect">
            <a:avLst/>
          </a:prstGeom>
        </p:spPr>
      </p:pic>
    </p:spTree>
    <p:extLst>
      <p:ext uri="{BB962C8B-B14F-4D97-AF65-F5344CB8AC3E}">
        <p14:creationId xmlns:p14="http://schemas.microsoft.com/office/powerpoint/2010/main" val="3613469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xit" presetSubtype="0" fill="hold" grpId="1"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7">
                                            <p:txEl>
                                              <p:pRg st="2" end="2"/>
                                            </p:txEl>
                                          </p:spTgt>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7">
                                            <p:txEl>
                                              <p:pRg st="3" end="3"/>
                                            </p:txEl>
                                          </p:spTgt>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7">
                                            <p:txEl>
                                              <p:pRg st="4" end="4"/>
                                            </p:txEl>
                                          </p:spTgt>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7">
                                            <p:txEl>
                                              <p:pRg st="5" end="5"/>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778214" y="2145868"/>
            <a:ext cx="8594386" cy="4001095"/>
          </a:xfrm>
          <a:prstGeom prst="rect">
            <a:avLst/>
          </a:prstGeom>
        </p:spPr>
        <p:txBody>
          <a:bodyPr wrap="square">
            <a:spAutoFit/>
          </a:bodyPr>
          <a:lstStyle/>
          <a:p>
            <a:pPr marL="285750" indent="-285750">
              <a:buFont typeface="Wingdings" panose="05000000000000000000" pitchFamily="2" charset="2"/>
              <a:buChar char="§"/>
            </a:pPr>
            <a:r>
              <a:rPr lang="en-US" sz="2200" dirty="0" smtClean="0">
                <a:solidFill>
                  <a:schemeClr val="accent1">
                    <a:lumMod val="50000"/>
                  </a:schemeClr>
                </a:solidFill>
              </a:rPr>
              <a:t>Due to the pandemic, all students will be placed in single rooms with private bathrooms. Only one student per host family.</a:t>
            </a:r>
          </a:p>
          <a:p>
            <a:pPr marL="285750" indent="-285750">
              <a:buFont typeface="Wingdings" panose="05000000000000000000" pitchFamily="2" charset="2"/>
              <a:buChar char="§"/>
            </a:pPr>
            <a:r>
              <a:rPr lang="en-US" sz="2200" dirty="0" smtClean="0">
                <a:solidFill>
                  <a:schemeClr val="accent1">
                    <a:lumMod val="50000"/>
                  </a:schemeClr>
                </a:solidFill>
              </a:rPr>
              <a:t>Students will need to follow the instructions currently in place regarding Covid-19 legislation which may be consulted here: https://www.upo.es/intl/covid-19-news/?lang=en</a:t>
            </a:r>
          </a:p>
          <a:p>
            <a:pPr marL="285750" indent="-285750">
              <a:buFont typeface="Wingdings" panose="05000000000000000000" pitchFamily="2" charset="2"/>
              <a:buChar char="§"/>
            </a:pPr>
            <a:r>
              <a:rPr lang="en-US" sz="2200" dirty="0" smtClean="0">
                <a:solidFill>
                  <a:schemeClr val="accent1">
                    <a:lumMod val="50000"/>
                  </a:schemeClr>
                </a:solidFill>
              </a:rPr>
              <a:t>If a student becomes ill with Covid-19 during their stay with the host family, the student must:</a:t>
            </a:r>
          </a:p>
          <a:p>
            <a:pPr marL="688005" lvl="1" indent="-285750">
              <a:buFont typeface="Wingdings" panose="05000000000000000000" pitchFamily="2" charset="2"/>
              <a:buChar char="§"/>
            </a:pPr>
            <a:r>
              <a:rPr lang="en-US" sz="2000" dirty="0" smtClean="0">
                <a:solidFill>
                  <a:schemeClr val="accent1">
                    <a:lumMod val="50000"/>
                  </a:schemeClr>
                </a:solidFill>
              </a:rPr>
              <a:t>Isolate in their room and only use the bathroom designated for their use. </a:t>
            </a:r>
          </a:p>
          <a:p>
            <a:pPr marL="688005" lvl="1" indent="-285750">
              <a:buFont typeface="Wingdings" panose="05000000000000000000" pitchFamily="2" charset="2"/>
              <a:buChar char="§"/>
            </a:pPr>
            <a:r>
              <a:rPr lang="en-US" sz="2000" dirty="0" smtClean="0">
                <a:solidFill>
                  <a:schemeClr val="accent1">
                    <a:lumMod val="50000"/>
                  </a:schemeClr>
                </a:solidFill>
              </a:rPr>
              <a:t>Wear a face mask if they must enter or cross a common area and spend as little time in the common area as possible. </a:t>
            </a:r>
          </a:p>
          <a:p>
            <a:pPr marL="688005" lvl="1" indent="-285750">
              <a:buFont typeface="Wingdings" panose="05000000000000000000" pitchFamily="2" charset="2"/>
              <a:buChar char="§"/>
            </a:pPr>
            <a:r>
              <a:rPr lang="en-US" sz="2000" dirty="0" smtClean="0">
                <a:solidFill>
                  <a:schemeClr val="accent1">
                    <a:lumMod val="50000"/>
                  </a:schemeClr>
                </a:solidFill>
              </a:rPr>
              <a:t>Take all their meals in their room. </a:t>
            </a:r>
          </a:p>
          <a:p>
            <a:pPr marL="688005" lvl="1" indent="-285750">
              <a:buFont typeface="Wingdings" panose="05000000000000000000" pitchFamily="2" charset="2"/>
              <a:buChar char="§"/>
            </a:pPr>
            <a:r>
              <a:rPr lang="en-US" sz="2000" dirty="0" smtClean="0">
                <a:solidFill>
                  <a:schemeClr val="accent1">
                    <a:lumMod val="50000"/>
                  </a:schemeClr>
                </a:solidFill>
              </a:rPr>
              <a:t>Remain in isolation for 10 days (the last 3 days must be symptom-free).</a:t>
            </a:r>
            <a:endParaRPr lang="en-US" sz="2000" dirty="0">
              <a:solidFill>
                <a:schemeClr val="accent1">
                  <a:lumMod val="50000"/>
                </a:schemeClr>
              </a:solidFill>
            </a:endParaRPr>
          </a:p>
        </p:txBody>
      </p:sp>
      <p:pic>
        <p:nvPicPr>
          <p:cNvPr id="8"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3">
            <a:alphaModFix/>
          </a:blip>
          <a:srcRect t="-383" r="301" b="33825"/>
          <a:stretch/>
        </p:blipFill>
        <p:spPr>
          <a:xfrm>
            <a:off x="-18889" y="-410752"/>
            <a:ext cx="9936000" cy="1371724"/>
          </a:xfrm>
          <a:prstGeom prst="rect">
            <a:avLst/>
          </a:prstGeom>
          <a:noFill/>
          <a:ln>
            <a:noFill/>
          </a:ln>
        </p:spPr>
      </p:pic>
      <p:sp>
        <p:nvSpPr>
          <p:cNvPr id="9"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pic>
        <p:nvPicPr>
          <p:cNvPr id="10" name="Google Shape;92;p22">
            <a:extLst>
              <a:ext uri="{FF2B5EF4-FFF2-40B4-BE49-F238E27FC236}">
                <a16:creationId xmlns:a16="http://schemas.microsoft.com/office/drawing/2014/main" id="{A9816058-E6B5-B24E-A779-00A60E0E71D0}"/>
              </a:ext>
            </a:extLst>
          </p:cNvPr>
          <p:cNvPicPr preferRelativeResize="0"/>
          <p:nvPr/>
        </p:nvPicPr>
        <p:blipFill>
          <a:blip r:embed="rId4">
            <a:alphaModFix/>
          </a:blip>
          <a:stretch>
            <a:fillRect/>
          </a:stretch>
        </p:blipFill>
        <p:spPr>
          <a:xfrm>
            <a:off x="168383" y="-19544"/>
            <a:ext cx="1409067" cy="995707"/>
          </a:xfrm>
          <a:prstGeom prst="rect">
            <a:avLst/>
          </a:prstGeom>
          <a:noFill/>
          <a:ln>
            <a:noFill/>
          </a:ln>
        </p:spPr>
      </p:pic>
      <p:sp>
        <p:nvSpPr>
          <p:cNvPr id="11" name="Google Shape;355;p29">
            <a:extLst>
              <a:ext uri="{FF2B5EF4-FFF2-40B4-BE49-F238E27FC236}">
                <a16:creationId xmlns:a16="http://schemas.microsoft.com/office/drawing/2014/main" id="{CDD4F375-AE28-2740-8689-EC775E390E1D}"/>
              </a:ext>
            </a:extLst>
          </p:cNvPr>
          <p:cNvSpPr txBox="1"/>
          <p:nvPr/>
        </p:nvSpPr>
        <p:spPr>
          <a:xfrm>
            <a:off x="1700002" y="179613"/>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HOUSING WITH HOST FAMILIES</a:t>
            </a:r>
            <a:endParaRPr sz="3300" b="1" dirty="0">
              <a:solidFill>
                <a:schemeClr val="lt1"/>
              </a:solidFill>
              <a:latin typeface="Calibri"/>
              <a:ea typeface="Calibri"/>
              <a:cs typeface="Calibri"/>
              <a:sym typeface="Calibri"/>
            </a:endParaRPr>
          </a:p>
        </p:txBody>
      </p:sp>
      <p:pic>
        <p:nvPicPr>
          <p:cNvPr id="12" name="11 Imagen"/>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37352" y="186147"/>
            <a:ext cx="476250" cy="476250"/>
          </a:xfrm>
          <a:prstGeom prst="rect">
            <a:avLst/>
          </a:prstGeom>
        </p:spPr>
      </p:pic>
      <p:grpSp>
        <p:nvGrpSpPr>
          <p:cNvPr id="6" name="5 Grupo"/>
          <p:cNvGrpSpPr/>
          <p:nvPr/>
        </p:nvGrpSpPr>
        <p:grpSpPr>
          <a:xfrm>
            <a:off x="778214" y="1366985"/>
            <a:ext cx="4073229" cy="615950"/>
            <a:chOff x="778214" y="1366985"/>
            <a:chExt cx="4073229" cy="615950"/>
          </a:xfrm>
        </p:grpSpPr>
        <p:sp>
          <p:nvSpPr>
            <p:cNvPr id="2" name="1 Rectángulo"/>
            <p:cNvSpPr/>
            <p:nvPr/>
          </p:nvSpPr>
          <p:spPr>
            <a:xfrm>
              <a:off x="1442561" y="1366985"/>
              <a:ext cx="3408882" cy="584775"/>
            </a:xfrm>
            <a:prstGeom prst="rect">
              <a:avLst/>
            </a:prstGeom>
          </p:spPr>
          <p:txBody>
            <a:bodyPr wrap="none">
              <a:spAutoFit/>
            </a:bodyPr>
            <a:lstStyle/>
            <a:p>
              <a:r>
                <a:rPr lang="en-US" sz="3200" b="1" dirty="0">
                  <a:solidFill>
                    <a:schemeClr val="bg2">
                      <a:lumMod val="25000"/>
                    </a:schemeClr>
                  </a:solidFill>
                  <a:ea typeface="Calibri"/>
                  <a:cs typeface="Calibri"/>
                </a:rPr>
                <a:t>Covid-19 measures</a:t>
              </a:r>
            </a:p>
          </p:txBody>
        </p:sp>
        <p:pic>
          <p:nvPicPr>
            <p:cNvPr id="3" name="2 Imagen"/>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8214" y="1366985"/>
              <a:ext cx="615950" cy="615950"/>
            </a:xfrm>
            <a:prstGeom prst="rect">
              <a:avLst/>
            </a:prstGeom>
          </p:spPr>
        </p:pic>
      </p:grpSp>
    </p:spTree>
    <p:extLst>
      <p:ext uri="{BB962C8B-B14F-4D97-AF65-F5344CB8AC3E}">
        <p14:creationId xmlns:p14="http://schemas.microsoft.com/office/powerpoint/2010/main" val="242422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17FE2F-464C-49B3-9B80-CE903DF757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84146" y="3038645"/>
            <a:ext cx="2468376" cy="1645584"/>
          </a:xfrm>
          <a:prstGeom prst="rect">
            <a:avLst/>
          </a:prstGeom>
        </p:spPr>
      </p:pic>
      <p:pic>
        <p:nvPicPr>
          <p:cNvPr id="17" name="Picture 16">
            <a:extLst>
              <a:ext uri="{FF2B5EF4-FFF2-40B4-BE49-F238E27FC236}">
                <a16:creationId xmlns:a16="http://schemas.microsoft.com/office/drawing/2014/main" id="{61A39BC2-ECF0-4B07-BF89-3F2205C1071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3343350" y="932309"/>
            <a:ext cx="2814949" cy="1876633"/>
          </a:xfrm>
          <a:prstGeom prst="rect">
            <a:avLst/>
          </a:prstGeom>
        </p:spPr>
      </p:pic>
      <p:sp>
        <p:nvSpPr>
          <p:cNvPr id="65" name="Marcador de pie de página 64">
            <a:extLst>
              <a:ext uri="{FF2B5EF4-FFF2-40B4-BE49-F238E27FC236}">
                <a16:creationId xmlns:a16="http://schemas.microsoft.com/office/drawing/2014/main" id="{F77DDB44-AD40-A74F-B165-E5C85E276BE8}"/>
              </a:ext>
            </a:extLst>
          </p:cNvPr>
          <p:cNvSpPr>
            <a:spLocks noGrp="1"/>
          </p:cNvSpPr>
          <p:nvPr>
            <p:ph type="ftr" sz="quarter" idx="4294967295"/>
          </p:nvPr>
        </p:nvSpPr>
        <p:spPr/>
        <p:txBody>
          <a:bodyPr/>
          <a:lstStyle/>
          <a:p>
            <a:endParaRPr lang="es-ES" dirty="0"/>
          </a:p>
        </p:txBody>
      </p:sp>
      <p:pic>
        <p:nvPicPr>
          <p:cNvPr id="3" name="Picture 2">
            <a:extLst>
              <a:ext uri="{FF2B5EF4-FFF2-40B4-BE49-F238E27FC236}">
                <a16:creationId xmlns:a16="http://schemas.microsoft.com/office/drawing/2014/main" id="{B6D2C661-27E7-4AE9-8FE1-A9BBE52EEDD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253" y="3278102"/>
            <a:ext cx="3615746" cy="4251247"/>
          </a:xfrm>
          <a:prstGeom prst="rect">
            <a:avLst/>
          </a:prstGeom>
        </p:spPr>
      </p:pic>
      <p:pic>
        <p:nvPicPr>
          <p:cNvPr id="7" name="Picture 6">
            <a:extLst>
              <a:ext uri="{FF2B5EF4-FFF2-40B4-BE49-F238E27FC236}">
                <a16:creationId xmlns:a16="http://schemas.microsoft.com/office/drawing/2014/main" id="{ACBDC36A-260D-40B1-8EAE-3FB624895D6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38295" y="1371743"/>
            <a:ext cx="5264716" cy="3509810"/>
          </a:xfrm>
          <a:prstGeom prst="rect">
            <a:avLst/>
          </a:prstGeom>
        </p:spPr>
      </p:pic>
      <p:pic>
        <p:nvPicPr>
          <p:cNvPr id="13" name="Picture 12">
            <a:extLst>
              <a:ext uri="{FF2B5EF4-FFF2-40B4-BE49-F238E27FC236}">
                <a16:creationId xmlns:a16="http://schemas.microsoft.com/office/drawing/2014/main" id="{33876406-3682-42AA-9D17-A1BB33DF083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76542" y="920435"/>
            <a:ext cx="4373065" cy="6078352"/>
          </a:xfrm>
          <a:prstGeom prst="rect">
            <a:avLst/>
          </a:prstGeom>
        </p:spPr>
      </p:pic>
      <p:pic>
        <p:nvPicPr>
          <p:cNvPr id="15" name="Picture 14">
            <a:extLst>
              <a:ext uri="{FF2B5EF4-FFF2-40B4-BE49-F238E27FC236}">
                <a16:creationId xmlns:a16="http://schemas.microsoft.com/office/drawing/2014/main" id="{32B81693-ADB3-4FF4-A3D1-97B8203E6E0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538430" y="4686922"/>
            <a:ext cx="2219702" cy="2511839"/>
          </a:xfrm>
          <a:prstGeom prst="rect">
            <a:avLst/>
          </a:prstGeom>
        </p:spPr>
      </p:pic>
      <p:pic>
        <p:nvPicPr>
          <p:cNvPr id="14"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9">
            <a:alphaModFix/>
          </a:blip>
          <a:srcRect t="-383" r="301" b="33825"/>
          <a:stretch/>
        </p:blipFill>
        <p:spPr>
          <a:xfrm>
            <a:off x="-18889" y="-410752"/>
            <a:ext cx="9936000" cy="1371724"/>
          </a:xfrm>
          <a:prstGeom prst="rect">
            <a:avLst/>
          </a:prstGeom>
          <a:noFill/>
          <a:ln>
            <a:noFill/>
          </a:ln>
        </p:spPr>
      </p:pic>
      <p:sp>
        <p:nvSpPr>
          <p:cNvPr id="16"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pic>
        <p:nvPicPr>
          <p:cNvPr id="19" name="Google Shape;92;p22">
            <a:extLst>
              <a:ext uri="{FF2B5EF4-FFF2-40B4-BE49-F238E27FC236}">
                <a16:creationId xmlns:a16="http://schemas.microsoft.com/office/drawing/2014/main" id="{A9816058-E6B5-B24E-A779-00A60E0E71D0}"/>
              </a:ext>
            </a:extLst>
          </p:cNvPr>
          <p:cNvPicPr preferRelativeResize="0"/>
          <p:nvPr/>
        </p:nvPicPr>
        <p:blipFill>
          <a:blip r:embed="rId10">
            <a:alphaModFix/>
          </a:blip>
          <a:stretch>
            <a:fillRect/>
          </a:stretch>
        </p:blipFill>
        <p:spPr>
          <a:xfrm>
            <a:off x="168383" y="-19544"/>
            <a:ext cx="1409067" cy="995707"/>
          </a:xfrm>
          <a:prstGeom prst="rect">
            <a:avLst/>
          </a:prstGeom>
          <a:noFill/>
          <a:ln>
            <a:noFill/>
          </a:ln>
        </p:spPr>
      </p:pic>
      <p:sp>
        <p:nvSpPr>
          <p:cNvPr id="18" name="Google Shape;355;p29">
            <a:extLst>
              <a:ext uri="{FF2B5EF4-FFF2-40B4-BE49-F238E27FC236}">
                <a16:creationId xmlns:a16="http://schemas.microsoft.com/office/drawing/2014/main" id="{CDD4F375-AE28-2740-8689-EC775E390E1D}"/>
              </a:ext>
            </a:extLst>
          </p:cNvPr>
          <p:cNvSpPr txBox="1"/>
          <p:nvPr/>
        </p:nvSpPr>
        <p:spPr>
          <a:xfrm>
            <a:off x="2042902" y="146257"/>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DAILY LIFE IN SEVILLE </a:t>
            </a:r>
            <a:endParaRPr sz="3300" b="1" dirty="0">
              <a:solidFill>
                <a:schemeClr val="lt1"/>
              </a:solidFill>
              <a:latin typeface="Calibri"/>
              <a:ea typeface="Calibri"/>
              <a:cs typeface="Calibri"/>
              <a:sym typeface="Calibri"/>
            </a:endParaRPr>
          </a:p>
        </p:txBody>
      </p:sp>
      <p:pic>
        <p:nvPicPr>
          <p:cNvPr id="22" name="21 Imagen"/>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11587" y="218491"/>
            <a:ext cx="471851" cy="471851"/>
          </a:xfrm>
          <a:prstGeom prst="rect">
            <a:avLst/>
          </a:prstGeom>
        </p:spPr>
      </p:pic>
    </p:spTree>
    <p:extLst>
      <p:ext uri="{BB962C8B-B14F-4D97-AF65-F5344CB8AC3E}">
        <p14:creationId xmlns:p14="http://schemas.microsoft.com/office/powerpoint/2010/main" val="424889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6" presetClass="entr" presetSubtype="21"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E5E6B7-89A8-4406-A79C-5BEEBEB32903}"/>
              </a:ext>
            </a:extLst>
          </p:cNvPr>
          <p:cNvSpPr txBox="1"/>
          <p:nvPr/>
        </p:nvSpPr>
        <p:spPr>
          <a:xfrm>
            <a:off x="2480406" y="1198263"/>
            <a:ext cx="5212902" cy="1615827"/>
          </a:xfrm>
          <a:prstGeom prst="rect">
            <a:avLst/>
          </a:prstGeom>
          <a:noFill/>
        </p:spPr>
        <p:txBody>
          <a:bodyPr wrap="none" rtlCol="0">
            <a:spAutoFit/>
          </a:bodyPr>
          <a:lstStyle/>
          <a:p>
            <a:pPr>
              <a:lnSpc>
                <a:spcPct val="150000"/>
              </a:lnSpc>
            </a:pPr>
            <a:r>
              <a:rPr lang="en-GB" sz="6600" b="1" dirty="0" smtClean="0">
                <a:solidFill>
                  <a:schemeClr val="accent1">
                    <a:lumMod val="50000"/>
                  </a:schemeClr>
                </a:solidFill>
              </a:rPr>
              <a:t>¿PREGUNTAS?</a:t>
            </a:r>
            <a:endParaRPr lang="en-GB" sz="6600" b="1" dirty="0">
              <a:solidFill>
                <a:schemeClr val="accent1">
                  <a:lumMod val="50000"/>
                </a:schemeClr>
              </a:solidFill>
            </a:endParaRPr>
          </a:p>
        </p:txBody>
      </p:sp>
      <p:pic>
        <p:nvPicPr>
          <p:cNvPr id="14" name="1 Imagen">
            <a:extLst>
              <a:ext uri="{FF2B5EF4-FFF2-40B4-BE49-F238E27FC236}">
                <a16:creationId xmlns:a16="http://schemas.microsoft.com/office/drawing/2014/main" id="{C831EB93-9BC3-48B7-89EA-70FD112256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19824" y="3830946"/>
            <a:ext cx="1151785" cy="1151785"/>
          </a:xfrm>
          <a:prstGeom prst="rect">
            <a:avLst/>
          </a:prstGeom>
        </p:spPr>
      </p:pic>
      <p:pic>
        <p:nvPicPr>
          <p:cNvPr id="13"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4">
            <a:alphaModFix/>
          </a:blip>
          <a:srcRect t="-383" r="301" b="33825"/>
          <a:stretch/>
        </p:blipFill>
        <p:spPr>
          <a:xfrm>
            <a:off x="-18889" y="-410752"/>
            <a:ext cx="9936000" cy="1371724"/>
          </a:xfrm>
          <a:prstGeom prst="rect">
            <a:avLst/>
          </a:prstGeom>
          <a:noFill/>
          <a:ln>
            <a:noFill/>
          </a:ln>
        </p:spPr>
      </p:pic>
      <p:sp>
        <p:nvSpPr>
          <p:cNvPr id="15"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pic>
        <p:nvPicPr>
          <p:cNvPr id="16" name="Google Shape;92;p22">
            <a:extLst>
              <a:ext uri="{FF2B5EF4-FFF2-40B4-BE49-F238E27FC236}">
                <a16:creationId xmlns:a16="http://schemas.microsoft.com/office/drawing/2014/main" id="{A9816058-E6B5-B24E-A779-00A60E0E71D0}"/>
              </a:ext>
            </a:extLst>
          </p:cNvPr>
          <p:cNvPicPr preferRelativeResize="0"/>
          <p:nvPr/>
        </p:nvPicPr>
        <p:blipFill>
          <a:blip r:embed="rId5">
            <a:alphaModFix/>
          </a:blip>
          <a:stretch>
            <a:fillRect/>
          </a:stretch>
        </p:blipFill>
        <p:spPr>
          <a:xfrm>
            <a:off x="168383" y="-19544"/>
            <a:ext cx="1409067" cy="995707"/>
          </a:xfrm>
          <a:prstGeom prst="rect">
            <a:avLst/>
          </a:prstGeom>
          <a:noFill/>
          <a:ln>
            <a:noFill/>
          </a:ln>
        </p:spPr>
      </p:pic>
      <p:sp>
        <p:nvSpPr>
          <p:cNvPr id="18" name="Google Shape;355;p29">
            <a:extLst>
              <a:ext uri="{FF2B5EF4-FFF2-40B4-BE49-F238E27FC236}">
                <a16:creationId xmlns:a16="http://schemas.microsoft.com/office/drawing/2014/main" id="{CDD4F375-AE28-2740-8689-EC775E390E1D}"/>
              </a:ext>
            </a:extLst>
          </p:cNvPr>
          <p:cNvSpPr txBox="1"/>
          <p:nvPr/>
        </p:nvSpPr>
        <p:spPr>
          <a:xfrm>
            <a:off x="1577450" y="182850"/>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LIFE IN SEVILLE DURING THE PANDEMIC</a:t>
            </a:r>
            <a:endParaRPr sz="3300" b="1" dirty="0">
              <a:solidFill>
                <a:schemeClr val="lt1"/>
              </a:solidFill>
              <a:latin typeface="Calibri"/>
              <a:ea typeface="Calibri"/>
              <a:cs typeface="Calibri"/>
              <a:sym typeface="Calibri"/>
            </a:endParaRPr>
          </a:p>
        </p:txBody>
      </p:sp>
      <p:sp>
        <p:nvSpPr>
          <p:cNvPr id="3" name="2 Rectángulo"/>
          <p:cNvSpPr/>
          <p:nvPr/>
        </p:nvSpPr>
        <p:spPr>
          <a:xfrm>
            <a:off x="2777176" y="2215119"/>
            <a:ext cx="5031634" cy="1615827"/>
          </a:xfrm>
          <a:prstGeom prst="rect">
            <a:avLst/>
          </a:prstGeom>
        </p:spPr>
        <p:txBody>
          <a:bodyPr wrap="none">
            <a:spAutoFit/>
          </a:bodyPr>
          <a:lstStyle/>
          <a:p>
            <a:pPr>
              <a:lnSpc>
                <a:spcPct val="150000"/>
              </a:lnSpc>
            </a:pPr>
            <a:r>
              <a:rPr lang="en-GB" sz="5400" b="1" dirty="0">
                <a:solidFill>
                  <a:schemeClr val="accent1">
                    <a:lumMod val="50000"/>
                  </a:schemeClr>
                </a:solidFill>
              </a:rPr>
              <a:t> </a:t>
            </a:r>
            <a:r>
              <a:rPr lang="en-GB" sz="6600" b="1" dirty="0">
                <a:solidFill>
                  <a:schemeClr val="accent1">
                    <a:lumMod val="50000"/>
                  </a:schemeClr>
                </a:solidFill>
              </a:rPr>
              <a:t>QUESTIONS? </a:t>
            </a:r>
          </a:p>
        </p:txBody>
      </p:sp>
      <p:sp>
        <p:nvSpPr>
          <p:cNvPr id="4" name="Rectángulo 3"/>
          <p:cNvSpPr/>
          <p:nvPr/>
        </p:nvSpPr>
        <p:spPr>
          <a:xfrm>
            <a:off x="2939866" y="5255043"/>
            <a:ext cx="4511702" cy="523220"/>
          </a:xfrm>
          <a:prstGeom prst="rect">
            <a:avLst/>
          </a:prstGeom>
        </p:spPr>
        <p:txBody>
          <a:bodyPr wrap="square">
            <a:spAutoFit/>
          </a:bodyPr>
          <a:lstStyle/>
          <a:p>
            <a:r>
              <a:rPr lang="en-GB" sz="2800" b="1" dirty="0" smtClean="0">
                <a:solidFill>
                  <a:schemeClr val="accent1">
                    <a:lumMod val="50000"/>
                  </a:schemeClr>
                </a:solidFill>
              </a:rPr>
              <a:t>MDGOMVAL@ACU.UPO.ES</a:t>
            </a:r>
            <a:endParaRPr lang="es-ES" sz="2800" dirty="0"/>
          </a:p>
        </p:txBody>
      </p:sp>
    </p:spTree>
    <p:extLst>
      <p:ext uri="{BB962C8B-B14F-4D97-AF65-F5344CB8AC3E}">
        <p14:creationId xmlns:p14="http://schemas.microsoft.com/office/powerpoint/2010/main" val="31262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1138932" y="2640867"/>
            <a:ext cx="7611368" cy="7068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p:cNvSpPr/>
          <p:nvPr/>
        </p:nvSpPr>
        <p:spPr>
          <a:xfrm>
            <a:off x="1138932" y="1844919"/>
            <a:ext cx="7611368" cy="7068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3">
            <a:alphaModFix/>
          </a:blip>
          <a:srcRect t="-383" r="301" b="33825"/>
          <a:stretch/>
        </p:blipFill>
        <p:spPr>
          <a:xfrm>
            <a:off x="-152400" y="-165100"/>
            <a:ext cx="10202002" cy="1346457"/>
          </a:xfrm>
          <a:prstGeom prst="rect">
            <a:avLst/>
          </a:prstGeom>
          <a:noFill/>
          <a:ln>
            <a:noFill/>
          </a:ln>
        </p:spPr>
      </p:pic>
      <p:sp>
        <p:nvSpPr>
          <p:cNvPr id="6" name="Google Shape;343;p29">
            <a:extLst>
              <a:ext uri="{FF2B5EF4-FFF2-40B4-BE49-F238E27FC236}">
                <a16:creationId xmlns:a16="http://schemas.microsoft.com/office/drawing/2014/main" id="{B91EF43B-9D07-A648-A6C4-BE97DC1057A7}"/>
              </a:ext>
            </a:extLst>
          </p:cNvPr>
          <p:cNvSpPr/>
          <p:nvPr/>
        </p:nvSpPr>
        <p:spPr>
          <a:xfrm>
            <a:off x="-393700" y="-165100"/>
            <a:ext cx="10443302" cy="1346457"/>
          </a:xfrm>
          <a:prstGeom prst="rect">
            <a:avLst/>
          </a:prstGeom>
          <a:solidFill>
            <a:srgbClr val="202F6A">
              <a:alpha val="84705"/>
            </a:srgbClr>
          </a:solidFill>
          <a:ln>
            <a:noFill/>
          </a:ln>
        </p:spPr>
        <p:txBody>
          <a:bodyPr spcFirstLastPara="1" wrap="square" lIns="85725" tIns="42851" rIns="85725" bIns="42851" anchor="ctr" anchorCtr="0">
            <a:noAutofit/>
          </a:bodyPr>
          <a:lstStyle/>
          <a:p>
            <a:pPr algn="ctr" defTabSz="457200"/>
            <a:endParaRPr sz="600">
              <a:solidFill>
                <a:prstClr val="white"/>
              </a:solidFill>
              <a:latin typeface="Calibri"/>
              <a:ea typeface="Calibri"/>
              <a:cs typeface="Calibri"/>
              <a:sym typeface="Calibri"/>
            </a:endParaRPr>
          </a:p>
        </p:txBody>
      </p:sp>
      <p:pic>
        <p:nvPicPr>
          <p:cNvPr id="5" name="Google Shape;92;p22">
            <a:extLst>
              <a:ext uri="{FF2B5EF4-FFF2-40B4-BE49-F238E27FC236}">
                <a16:creationId xmlns:a16="http://schemas.microsoft.com/office/drawing/2014/main" id="{A9816058-E6B5-B24E-A779-00A60E0E71D0}"/>
              </a:ext>
            </a:extLst>
          </p:cNvPr>
          <p:cNvPicPr preferRelativeResize="0"/>
          <p:nvPr/>
        </p:nvPicPr>
        <p:blipFill>
          <a:blip r:embed="rId4">
            <a:alphaModFix/>
          </a:blip>
          <a:stretch>
            <a:fillRect/>
          </a:stretch>
        </p:blipFill>
        <p:spPr>
          <a:xfrm>
            <a:off x="206605" y="105558"/>
            <a:ext cx="1409067" cy="995707"/>
          </a:xfrm>
          <a:prstGeom prst="rect">
            <a:avLst/>
          </a:prstGeom>
          <a:noFill/>
          <a:ln>
            <a:noFill/>
          </a:ln>
        </p:spPr>
      </p:pic>
      <p:sp>
        <p:nvSpPr>
          <p:cNvPr id="7" name="Google Shape;355;p29">
            <a:extLst>
              <a:ext uri="{FF2B5EF4-FFF2-40B4-BE49-F238E27FC236}">
                <a16:creationId xmlns:a16="http://schemas.microsoft.com/office/drawing/2014/main" id="{CDD4F375-AE28-2740-8689-EC775E390E1D}"/>
              </a:ext>
            </a:extLst>
          </p:cNvPr>
          <p:cNvSpPr txBox="1"/>
          <p:nvPr/>
        </p:nvSpPr>
        <p:spPr>
          <a:xfrm>
            <a:off x="1954963" y="286478"/>
            <a:ext cx="7018020" cy="633868"/>
          </a:xfrm>
          <a:prstGeom prst="rect">
            <a:avLst/>
          </a:prstGeom>
          <a:noFill/>
          <a:ln>
            <a:noFill/>
          </a:ln>
        </p:spPr>
        <p:txBody>
          <a:bodyPr spcFirstLastPara="1" wrap="square" lIns="32150" tIns="16075" rIns="32150" bIns="16075" anchor="t" anchorCtr="0">
            <a:noAutofit/>
          </a:bodyPr>
          <a:lstStyle/>
          <a:p>
            <a:pPr algn="ctr" defTabSz="457200"/>
            <a:r>
              <a:rPr lang="es-ES" sz="3300" b="1" dirty="0">
                <a:solidFill>
                  <a:prstClr val="white"/>
                </a:solidFill>
                <a:latin typeface="Calibri"/>
                <a:ea typeface="Calibri"/>
                <a:cs typeface="Calibri"/>
                <a:sym typeface="Calibri"/>
              </a:rPr>
              <a:t>LIFE IN SEVILLE UNDER THE PANDEMIC</a:t>
            </a:r>
            <a:endParaRPr sz="3300" b="1" dirty="0">
              <a:solidFill>
                <a:prstClr val="white"/>
              </a:solidFill>
              <a:latin typeface="Calibri"/>
              <a:ea typeface="Calibri"/>
              <a:cs typeface="Calibri"/>
              <a:sym typeface="Calibri"/>
            </a:endParaRPr>
          </a:p>
        </p:txBody>
      </p:sp>
      <p:sp>
        <p:nvSpPr>
          <p:cNvPr id="3" name="2 CuadroTexto"/>
          <p:cNvSpPr txBox="1"/>
          <p:nvPr/>
        </p:nvSpPr>
        <p:spPr>
          <a:xfrm>
            <a:off x="1907772" y="1935222"/>
            <a:ext cx="5928127" cy="553998"/>
          </a:xfrm>
          <a:prstGeom prst="rect">
            <a:avLst/>
          </a:prstGeom>
          <a:noFill/>
          <a:ln>
            <a:noFill/>
          </a:ln>
        </p:spPr>
        <p:txBody>
          <a:bodyPr wrap="square" rtlCol="0">
            <a:spAutoFit/>
          </a:bodyPr>
          <a:lstStyle/>
          <a:p>
            <a:pPr marL="0" lvl="8"/>
            <a:r>
              <a:rPr lang="en" sz="3000" b="1" dirty="0">
                <a:solidFill>
                  <a:schemeClr val="bg1"/>
                </a:solidFill>
                <a:ea typeface="Calibri"/>
                <a:cs typeface="Calibri"/>
                <a:sym typeface="Calibri"/>
              </a:rPr>
              <a:t>COVID MEASURES AT THE </a:t>
            </a:r>
            <a:r>
              <a:rPr lang="en" sz="3000" b="1" dirty="0" smtClean="0">
                <a:solidFill>
                  <a:schemeClr val="bg1"/>
                </a:solidFill>
                <a:ea typeface="Calibri"/>
                <a:cs typeface="Calibri"/>
                <a:sym typeface="Calibri"/>
              </a:rPr>
              <a:t>UPO</a:t>
            </a:r>
            <a:endParaRPr lang="es-ES" dirty="0"/>
          </a:p>
        </p:txBody>
      </p:sp>
      <p:sp>
        <p:nvSpPr>
          <p:cNvPr id="16" name="15 CuadroTexto"/>
          <p:cNvSpPr txBox="1"/>
          <p:nvPr/>
        </p:nvSpPr>
        <p:spPr>
          <a:xfrm>
            <a:off x="1996672" y="2717270"/>
            <a:ext cx="3628622" cy="553998"/>
          </a:xfrm>
          <a:prstGeom prst="rect">
            <a:avLst/>
          </a:prstGeom>
          <a:noFill/>
          <a:ln>
            <a:noFill/>
          </a:ln>
        </p:spPr>
        <p:txBody>
          <a:bodyPr wrap="none" rtlCol="0">
            <a:spAutoFit/>
          </a:bodyPr>
          <a:lstStyle/>
          <a:p>
            <a:pPr marL="0" lvl="8"/>
            <a:r>
              <a:rPr lang="en" sz="3000" b="1" dirty="0" smtClean="0">
                <a:solidFill>
                  <a:schemeClr val="bg1"/>
                </a:solidFill>
                <a:ea typeface="Calibri"/>
                <a:cs typeface="Calibri"/>
                <a:sym typeface="Calibri"/>
              </a:rPr>
              <a:t>CULTURAL ACTIVITIES</a:t>
            </a:r>
            <a:endParaRPr lang="es-ES" dirty="0"/>
          </a:p>
        </p:txBody>
      </p:sp>
      <p:pic>
        <p:nvPicPr>
          <p:cNvPr id="18" name="17 Imagen"/>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87652" y="1935222"/>
            <a:ext cx="476250" cy="476250"/>
          </a:xfrm>
          <a:prstGeom prst="rect">
            <a:avLst/>
          </a:prstGeom>
        </p:spPr>
      </p:pic>
      <p:pic>
        <p:nvPicPr>
          <p:cNvPr id="20" name="19 Imagen"/>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27721" y="2728659"/>
            <a:ext cx="507082" cy="507082"/>
          </a:xfrm>
          <a:prstGeom prst="rect">
            <a:avLst/>
          </a:prstGeom>
        </p:spPr>
      </p:pic>
      <p:sp>
        <p:nvSpPr>
          <p:cNvPr id="21" name="20 Rectángulo"/>
          <p:cNvSpPr/>
          <p:nvPr/>
        </p:nvSpPr>
        <p:spPr>
          <a:xfrm>
            <a:off x="1138932" y="3464781"/>
            <a:ext cx="7611368" cy="70680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CuadroTexto"/>
          <p:cNvSpPr txBox="1"/>
          <p:nvPr/>
        </p:nvSpPr>
        <p:spPr>
          <a:xfrm>
            <a:off x="2000451" y="3515784"/>
            <a:ext cx="3595408" cy="553998"/>
          </a:xfrm>
          <a:prstGeom prst="rect">
            <a:avLst/>
          </a:prstGeom>
          <a:noFill/>
          <a:ln>
            <a:noFill/>
          </a:ln>
        </p:spPr>
        <p:txBody>
          <a:bodyPr wrap="none" rtlCol="0">
            <a:spAutoFit/>
          </a:bodyPr>
          <a:lstStyle/>
          <a:p>
            <a:pPr marL="0" lvl="8"/>
            <a:r>
              <a:rPr lang="en" sz="3000" b="1" dirty="0" smtClean="0">
                <a:solidFill>
                  <a:schemeClr val="bg1"/>
                </a:solidFill>
                <a:sym typeface="Calibri"/>
              </a:rPr>
              <a:t>MEETING SPANIARDS</a:t>
            </a:r>
            <a:endParaRPr lang="es-ES" dirty="0"/>
          </a:p>
        </p:txBody>
      </p:sp>
      <p:pic>
        <p:nvPicPr>
          <p:cNvPr id="23" name="22 Imagen"/>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27703" y="3554658"/>
            <a:ext cx="476250" cy="476250"/>
          </a:xfrm>
          <a:prstGeom prst="rect">
            <a:avLst/>
          </a:prstGeom>
        </p:spPr>
      </p:pic>
      <p:sp>
        <p:nvSpPr>
          <p:cNvPr id="24" name="23 Rectángulo"/>
          <p:cNvSpPr/>
          <p:nvPr/>
        </p:nvSpPr>
        <p:spPr>
          <a:xfrm>
            <a:off x="1138932" y="4323985"/>
            <a:ext cx="7611368" cy="706804"/>
          </a:xfrm>
          <a:prstGeom prst="rect">
            <a:avLst/>
          </a:prstGeom>
          <a:solidFill>
            <a:srgbClr val="5C0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1138932" y="5183189"/>
            <a:ext cx="7611368" cy="7068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CuadroTexto"/>
          <p:cNvSpPr txBox="1"/>
          <p:nvPr/>
        </p:nvSpPr>
        <p:spPr>
          <a:xfrm>
            <a:off x="2029886" y="4400388"/>
            <a:ext cx="5190332" cy="553998"/>
          </a:xfrm>
          <a:prstGeom prst="rect">
            <a:avLst/>
          </a:prstGeom>
          <a:noFill/>
          <a:ln>
            <a:noFill/>
          </a:ln>
        </p:spPr>
        <p:txBody>
          <a:bodyPr wrap="none" rtlCol="0">
            <a:spAutoFit/>
          </a:bodyPr>
          <a:lstStyle/>
          <a:p>
            <a:pPr marL="0" lvl="8"/>
            <a:r>
              <a:rPr lang="en" sz="3000" b="1" dirty="0" smtClean="0">
                <a:solidFill>
                  <a:schemeClr val="bg1"/>
                </a:solidFill>
                <a:sym typeface="Calibri"/>
              </a:rPr>
              <a:t>HOUSING WITH HOST FAMILIES</a:t>
            </a:r>
            <a:endParaRPr lang="es-ES" dirty="0"/>
          </a:p>
        </p:txBody>
      </p:sp>
      <p:sp>
        <p:nvSpPr>
          <p:cNvPr id="27" name="26 CuadroTexto"/>
          <p:cNvSpPr txBox="1"/>
          <p:nvPr/>
        </p:nvSpPr>
        <p:spPr>
          <a:xfrm>
            <a:off x="2017231" y="5132389"/>
            <a:ext cx="6492034" cy="630429"/>
          </a:xfrm>
          <a:prstGeom prst="rect">
            <a:avLst/>
          </a:prstGeom>
          <a:noFill/>
          <a:ln>
            <a:noFill/>
          </a:ln>
        </p:spPr>
        <p:txBody>
          <a:bodyPr wrap="none" rtlCol="0">
            <a:spAutoFit/>
          </a:bodyPr>
          <a:lstStyle/>
          <a:p>
            <a:pPr defTabSz="457200">
              <a:lnSpc>
                <a:spcPct val="150000"/>
              </a:lnSpc>
            </a:pPr>
            <a:r>
              <a:rPr lang="en" sz="2600" b="1" dirty="0">
                <a:solidFill>
                  <a:schemeClr val="bg1"/>
                </a:solidFill>
                <a:ea typeface="Calibri"/>
                <a:cs typeface="Calibri"/>
                <a:sym typeface="Calibri"/>
              </a:rPr>
              <a:t>DAILY LIFE IN SEVILLE DURING THE PANDEMIC</a:t>
            </a:r>
          </a:p>
        </p:txBody>
      </p:sp>
      <p:pic>
        <p:nvPicPr>
          <p:cNvPr id="28" name="27 Imagen"/>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43137" y="4400388"/>
            <a:ext cx="476250" cy="476250"/>
          </a:xfrm>
          <a:prstGeom prst="rect">
            <a:avLst/>
          </a:prstGeom>
        </p:spPr>
      </p:pic>
      <p:pic>
        <p:nvPicPr>
          <p:cNvPr id="29" name="28 Imagen"/>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374887" y="5275177"/>
            <a:ext cx="471851" cy="471851"/>
          </a:xfrm>
          <a:prstGeom prst="rect">
            <a:avLst/>
          </a:prstGeom>
        </p:spPr>
      </p:pic>
    </p:spTree>
    <p:extLst>
      <p:ext uri="{BB962C8B-B14F-4D97-AF65-F5344CB8AC3E}">
        <p14:creationId xmlns:p14="http://schemas.microsoft.com/office/powerpoint/2010/main" val="34572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21"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3">
            <a:alphaModFix/>
          </a:blip>
          <a:srcRect t="-383" r="301" b="33825"/>
          <a:stretch/>
        </p:blipFill>
        <p:spPr>
          <a:xfrm>
            <a:off x="-18889" y="-410752"/>
            <a:ext cx="9936000" cy="1371724"/>
          </a:xfrm>
          <a:prstGeom prst="rect">
            <a:avLst/>
          </a:prstGeom>
          <a:noFill/>
          <a:ln>
            <a:noFill/>
          </a:ln>
        </p:spPr>
      </p:pic>
      <p:sp>
        <p:nvSpPr>
          <p:cNvPr id="5"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sp>
        <p:nvSpPr>
          <p:cNvPr id="18" name="Google Shape;355;p29">
            <a:extLst>
              <a:ext uri="{FF2B5EF4-FFF2-40B4-BE49-F238E27FC236}">
                <a16:creationId xmlns:a16="http://schemas.microsoft.com/office/drawing/2014/main" id="{CDD4F375-AE28-2740-8689-EC775E390E1D}"/>
              </a:ext>
            </a:extLst>
          </p:cNvPr>
          <p:cNvSpPr txBox="1"/>
          <p:nvPr/>
        </p:nvSpPr>
        <p:spPr>
          <a:xfrm>
            <a:off x="1706612" y="204196"/>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COVID MEASURES AT THE UPO</a:t>
            </a:r>
            <a:endParaRPr sz="3300" b="1" dirty="0">
              <a:solidFill>
                <a:schemeClr val="lt1"/>
              </a:solidFill>
              <a:latin typeface="Calibri"/>
              <a:ea typeface="Calibri"/>
              <a:cs typeface="Calibri"/>
              <a:sym typeface="Calibri"/>
            </a:endParaRPr>
          </a:p>
        </p:txBody>
      </p:sp>
      <p:pic>
        <p:nvPicPr>
          <p:cNvPr id="32" name="Google Shape;92;p22">
            <a:extLst>
              <a:ext uri="{FF2B5EF4-FFF2-40B4-BE49-F238E27FC236}">
                <a16:creationId xmlns:a16="http://schemas.microsoft.com/office/drawing/2014/main" id="{A9816058-E6B5-B24E-A779-00A60E0E71D0}"/>
              </a:ext>
            </a:extLst>
          </p:cNvPr>
          <p:cNvPicPr preferRelativeResize="0"/>
          <p:nvPr/>
        </p:nvPicPr>
        <p:blipFill>
          <a:blip r:embed="rId4">
            <a:alphaModFix/>
          </a:blip>
          <a:stretch>
            <a:fillRect/>
          </a:stretch>
        </p:blipFill>
        <p:spPr>
          <a:xfrm>
            <a:off x="168383" y="-19544"/>
            <a:ext cx="1409067" cy="995707"/>
          </a:xfrm>
          <a:prstGeom prst="rect">
            <a:avLst/>
          </a:prstGeom>
          <a:noFill/>
          <a:ln>
            <a:noFill/>
          </a:ln>
        </p:spPr>
      </p:pic>
      <p:sp>
        <p:nvSpPr>
          <p:cNvPr id="65" name="Marcador de pie de página 64">
            <a:extLst>
              <a:ext uri="{FF2B5EF4-FFF2-40B4-BE49-F238E27FC236}">
                <a16:creationId xmlns:a16="http://schemas.microsoft.com/office/drawing/2014/main" id="{F77DDB44-AD40-A74F-B165-E5C85E276BE8}"/>
              </a:ext>
            </a:extLst>
          </p:cNvPr>
          <p:cNvSpPr>
            <a:spLocks noGrp="1"/>
          </p:cNvSpPr>
          <p:nvPr>
            <p:ph type="ftr" sz="quarter" idx="4294967295"/>
          </p:nvPr>
        </p:nvSpPr>
        <p:spPr/>
        <p:txBody>
          <a:bodyPr/>
          <a:lstStyle/>
          <a:p>
            <a:endParaRPr lang="es-ES" dirty="0"/>
          </a:p>
        </p:txBody>
      </p:sp>
      <p:grpSp>
        <p:nvGrpSpPr>
          <p:cNvPr id="2" name="1 Grupo"/>
          <p:cNvGrpSpPr/>
          <p:nvPr/>
        </p:nvGrpSpPr>
        <p:grpSpPr>
          <a:xfrm>
            <a:off x="609916" y="1304646"/>
            <a:ext cx="7752269" cy="4146586"/>
            <a:chOff x="609916" y="1304646"/>
            <a:chExt cx="7752269" cy="4146586"/>
          </a:xfrm>
        </p:grpSpPr>
        <p:sp>
          <p:nvSpPr>
            <p:cNvPr id="11" name="Google Shape;101;p23">
              <a:extLst>
                <a:ext uri="{FF2B5EF4-FFF2-40B4-BE49-F238E27FC236}">
                  <a16:creationId xmlns:a16="http://schemas.microsoft.com/office/drawing/2014/main" id="{349649EE-0914-C24D-8199-FBB1EDA23053}"/>
                </a:ext>
              </a:extLst>
            </p:cNvPr>
            <p:cNvSpPr txBox="1"/>
            <p:nvPr/>
          </p:nvSpPr>
          <p:spPr>
            <a:xfrm>
              <a:off x="1217071" y="1304646"/>
              <a:ext cx="7145114" cy="4146586"/>
            </a:xfrm>
            <a:prstGeom prst="rect">
              <a:avLst/>
            </a:prstGeom>
            <a:noFill/>
            <a:ln>
              <a:noFill/>
            </a:ln>
          </p:spPr>
          <p:txBody>
            <a:bodyPr spcFirstLastPara="1" wrap="square" lIns="91425" tIns="91425" rIns="91425" bIns="91425" anchor="t" anchorCtr="0">
              <a:noAutofit/>
            </a:bodyPr>
            <a:lstStyle/>
            <a:p>
              <a:pPr lvl="0"/>
              <a:r>
                <a:rPr lang="en" sz="2800" b="1" dirty="0">
                  <a:solidFill>
                    <a:schemeClr val="bg2">
                      <a:lumMod val="25000"/>
                    </a:schemeClr>
                  </a:solidFill>
                  <a:ea typeface="Calibri"/>
                  <a:cs typeface="Calibri"/>
                  <a:sym typeface="Calibri"/>
                </a:rPr>
                <a:t>Classrooms</a:t>
              </a:r>
              <a:endParaRPr lang="en" sz="2800" b="1" dirty="0">
                <a:solidFill>
                  <a:schemeClr val="bg2">
                    <a:lumMod val="25000"/>
                  </a:schemeClr>
                </a:solidFill>
                <a:latin typeface="Calibri"/>
                <a:ea typeface="Calibri"/>
                <a:cs typeface="Calibri"/>
                <a:sym typeface="Calibri"/>
              </a:endParaRPr>
            </a:p>
            <a:p>
              <a:pPr marL="342900" lvl="0" indent="-342900" algn="l" rtl="0">
                <a:spcBef>
                  <a:spcPts val="0"/>
                </a:spcBef>
                <a:spcAft>
                  <a:spcPts val="0"/>
                </a:spcAft>
                <a:buFont typeface="Arial" panose="020B0604020202020204" pitchFamily="34" charset="0"/>
                <a:buChar char="•"/>
              </a:pPr>
              <a:r>
                <a:rPr lang="en" sz="2400" dirty="0">
                  <a:solidFill>
                    <a:schemeClr val="bg2">
                      <a:lumMod val="25000"/>
                    </a:schemeClr>
                  </a:solidFill>
                  <a:latin typeface="Calibri"/>
                  <a:ea typeface="Calibri"/>
                  <a:cs typeface="Calibri"/>
                  <a:sym typeface="Calibri"/>
                </a:rPr>
                <a:t>All of the classrooms are adapted </a:t>
              </a:r>
              <a:br>
                <a:rPr lang="en" sz="2400" dirty="0">
                  <a:solidFill>
                    <a:schemeClr val="bg2">
                      <a:lumMod val="25000"/>
                    </a:schemeClr>
                  </a:solidFill>
                  <a:latin typeface="Calibri"/>
                  <a:ea typeface="Calibri"/>
                  <a:cs typeface="Calibri"/>
                  <a:sym typeface="Calibri"/>
                </a:rPr>
              </a:br>
              <a:r>
                <a:rPr lang="en" sz="2400" dirty="0">
                  <a:solidFill>
                    <a:schemeClr val="bg2">
                      <a:lumMod val="25000"/>
                    </a:schemeClr>
                  </a:solidFill>
                  <a:latin typeface="Calibri"/>
                  <a:ea typeface="Calibri"/>
                  <a:cs typeface="Calibri"/>
                  <a:sym typeface="Calibri"/>
                </a:rPr>
                <a:t>so that there are 1.5 meters </a:t>
              </a:r>
              <a:br>
                <a:rPr lang="en" sz="2400" dirty="0">
                  <a:solidFill>
                    <a:schemeClr val="bg2">
                      <a:lumMod val="25000"/>
                    </a:schemeClr>
                  </a:solidFill>
                  <a:latin typeface="Calibri"/>
                  <a:ea typeface="Calibri"/>
                  <a:cs typeface="Calibri"/>
                  <a:sym typeface="Calibri"/>
                </a:rPr>
              </a:br>
              <a:r>
                <a:rPr lang="en" sz="2400" dirty="0">
                  <a:solidFill>
                    <a:schemeClr val="bg2">
                      <a:lumMod val="25000"/>
                    </a:schemeClr>
                  </a:solidFill>
                  <a:latin typeface="Calibri"/>
                  <a:ea typeface="Calibri"/>
                  <a:cs typeface="Calibri"/>
                  <a:sym typeface="Calibri"/>
                </a:rPr>
                <a:t>between each student. Seats are </a:t>
              </a:r>
              <a:br>
                <a:rPr lang="en" sz="2400" dirty="0">
                  <a:solidFill>
                    <a:schemeClr val="bg2">
                      <a:lumMod val="25000"/>
                    </a:schemeClr>
                  </a:solidFill>
                  <a:latin typeface="Calibri"/>
                  <a:ea typeface="Calibri"/>
                  <a:cs typeface="Calibri"/>
                  <a:sym typeface="Calibri"/>
                </a:rPr>
              </a:br>
              <a:r>
                <a:rPr lang="en" sz="2400" dirty="0">
                  <a:solidFill>
                    <a:schemeClr val="bg2">
                      <a:lumMod val="25000"/>
                    </a:schemeClr>
                  </a:solidFill>
                  <a:latin typeface="Calibri"/>
                  <a:ea typeface="Calibri"/>
                  <a:cs typeface="Calibri"/>
                  <a:sym typeface="Calibri"/>
                </a:rPr>
                <a:t>marked with a “sit here” or with </a:t>
              </a:r>
              <a:br>
                <a:rPr lang="en" sz="2400" dirty="0">
                  <a:solidFill>
                    <a:schemeClr val="bg2">
                      <a:lumMod val="25000"/>
                    </a:schemeClr>
                  </a:solidFill>
                  <a:latin typeface="Calibri"/>
                  <a:ea typeface="Calibri"/>
                  <a:cs typeface="Calibri"/>
                  <a:sym typeface="Calibri"/>
                </a:rPr>
              </a:br>
              <a:r>
                <a:rPr lang="en" sz="2400" dirty="0">
                  <a:solidFill>
                    <a:schemeClr val="bg2">
                      <a:lumMod val="25000"/>
                    </a:schemeClr>
                  </a:solidFill>
                  <a:latin typeface="Calibri"/>
                  <a:ea typeface="Calibri"/>
                  <a:cs typeface="Calibri"/>
                  <a:sym typeface="Calibri"/>
                </a:rPr>
                <a:t>an X where you shouldn´t sit.</a:t>
              </a:r>
            </a:p>
            <a:p>
              <a:pPr marL="342900" lvl="0" indent="-342900" algn="l" rtl="0">
                <a:spcBef>
                  <a:spcPts val="0"/>
                </a:spcBef>
                <a:spcAft>
                  <a:spcPts val="0"/>
                </a:spcAft>
                <a:buFont typeface="Arial" panose="020B0604020202020204" pitchFamily="34" charset="0"/>
                <a:buChar char="•"/>
              </a:pPr>
              <a:r>
                <a:rPr lang="en" sz="2400" dirty="0">
                  <a:solidFill>
                    <a:schemeClr val="bg2">
                      <a:lumMod val="25000"/>
                    </a:schemeClr>
                  </a:solidFill>
                  <a:latin typeface="Calibri"/>
                  <a:ea typeface="Calibri"/>
                  <a:cs typeface="Calibri"/>
                  <a:sym typeface="Calibri"/>
                </a:rPr>
                <a:t>We ask all students to use the hand sanitizer at the entrance of the classroom as they enter. </a:t>
              </a:r>
            </a:p>
            <a:p>
              <a:pPr marL="342900" lvl="0" indent="-342900" algn="l" rtl="0">
                <a:spcBef>
                  <a:spcPts val="0"/>
                </a:spcBef>
                <a:spcAft>
                  <a:spcPts val="0"/>
                </a:spcAft>
                <a:buFont typeface="Arial" panose="020B0604020202020204" pitchFamily="34" charset="0"/>
                <a:buChar char="•"/>
              </a:pPr>
              <a:r>
                <a:rPr lang="en" sz="2400" dirty="0" smtClean="0">
                  <a:solidFill>
                    <a:schemeClr val="bg2">
                      <a:lumMod val="25000"/>
                    </a:schemeClr>
                  </a:solidFill>
                  <a:latin typeface="Calibri"/>
                  <a:ea typeface="Calibri"/>
                  <a:cs typeface="Calibri"/>
                  <a:sym typeface="Calibri"/>
                </a:rPr>
                <a:t>Disinfectant </a:t>
              </a:r>
              <a:r>
                <a:rPr lang="en" sz="2400" dirty="0">
                  <a:solidFill>
                    <a:schemeClr val="bg2">
                      <a:lumMod val="25000"/>
                    </a:schemeClr>
                  </a:solidFill>
                  <a:latin typeface="Calibri"/>
                  <a:ea typeface="Calibri"/>
                  <a:cs typeface="Calibri"/>
                  <a:sym typeface="Calibri"/>
                </a:rPr>
                <a:t>and paper towels will also be available for students who wish to clean their desk before sitting down.</a:t>
              </a:r>
            </a:p>
            <a:p>
              <a:pPr marL="342900" lvl="0" indent="-342900" algn="l" rtl="0">
                <a:spcBef>
                  <a:spcPts val="0"/>
                </a:spcBef>
                <a:spcAft>
                  <a:spcPts val="0"/>
                </a:spcAft>
                <a:buFont typeface="Arial" panose="020B0604020202020204" pitchFamily="34" charset="0"/>
                <a:buChar char="•"/>
              </a:pPr>
              <a:r>
                <a:rPr lang="en" sz="2400" dirty="0">
                  <a:solidFill>
                    <a:schemeClr val="bg2">
                      <a:lumMod val="25000"/>
                    </a:schemeClr>
                  </a:solidFill>
                  <a:latin typeface="Calibri"/>
                  <a:ea typeface="Calibri"/>
                  <a:cs typeface="Calibri"/>
                  <a:sym typeface="Calibri"/>
                </a:rPr>
                <a:t>Windows will be kept open.</a:t>
              </a:r>
            </a:p>
            <a:p>
              <a:pPr marL="342900" lvl="0" indent="-342900" algn="l" rtl="0">
                <a:spcBef>
                  <a:spcPts val="0"/>
                </a:spcBef>
                <a:spcAft>
                  <a:spcPts val="0"/>
                </a:spcAft>
                <a:buFont typeface="Arial" panose="020B0604020202020204" pitchFamily="34" charset="0"/>
                <a:buChar char="•"/>
              </a:pPr>
              <a:r>
                <a:rPr lang="en-GB" sz="2400" dirty="0">
                  <a:solidFill>
                    <a:schemeClr val="bg2">
                      <a:lumMod val="25000"/>
                    </a:schemeClr>
                  </a:solidFill>
                  <a:latin typeface="Calibri"/>
                  <a:ea typeface="Calibri"/>
                  <a:cs typeface="Calibri"/>
                  <a:sym typeface="Calibri"/>
                </a:rPr>
                <a:t>Y</a:t>
              </a:r>
              <a:r>
                <a:rPr lang="en" sz="2400" dirty="0">
                  <a:solidFill>
                    <a:schemeClr val="bg2">
                      <a:lumMod val="25000"/>
                    </a:schemeClr>
                  </a:solidFill>
                  <a:latin typeface="Calibri"/>
                  <a:ea typeface="Calibri"/>
                  <a:cs typeface="Calibri"/>
                  <a:sym typeface="Calibri"/>
                </a:rPr>
                <a:t>ou must keep your face mask on at all times.</a:t>
              </a:r>
            </a:p>
          </p:txBody>
        </p:sp>
        <p:pic>
          <p:nvPicPr>
            <p:cNvPr id="12" name="1 Imagen">
              <a:extLst>
                <a:ext uri="{FF2B5EF4-FFF2-40B4-BE49-F238E27FC236}">
                  <a16:creationId xmlns:a16="http://schemas.microsoft.com/office/drawing/2014/main" id="{97F5DEA2-CA03-4416-A882-4431B8782B6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9916" y="1467897"/>
              <a:ext cx="526003" cy="526003"/>
            </a:xfrm>
            <a:prstGeom prst="rect">
              <a:avLst/>
            </a:prstGeom>
          </p:spPr>
        </p:pic>
      </p:grpSp>
      <p:pic>
        <p:nvPicPr>
          <p:cNvPr id="13"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89042" y="1367790"/>
            <a:ext cx="3060685" cy="20406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jpasdia\Desktop\SENAL4.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079535" y="4768467"/>
            <a:ext cx="1353499" cy="1365530"/>
          </a:xfrm>
          <a:prstGeom prst="rect">
            <a:avLst/>
          </a:prstGeom>
          <a:noFill/>
          <a:extLst>
            <a:ext uri="{909E8E84-426E-40DD-AFC4-6F175D3DCCD1}">
              <a14:hiddenFill xmlns:a14="http://schemas.microsoft.com/office/drawing/2010/main">
                <a:solidFill>
                  <a:srgbClr val="FFFFFF"/>
                </a:solidFill>
              </a14:hiddenFill>
            </a:ext>
          </a:extLst>
        </p:spPr>
      </p:pic>
      <p:pic>
        <p:nvPicPr>
          <p:cNvPr id="17" name="16 Imagen"/>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214752" y="204196"/>
            <a:ext cx="476250" cy="476250"/>
          </a:xfrm>
          <a:prstGeom prst="rect">
            <a:avLst/>
          </a:prstGeom>
        </p:spPr>
      </p:pic>
    </p:spTree>
    <p:extLst>
      <p:ext uri="{BB962C8B-B14F-4D97-AF65-F5344CB8AC3E}">
        <p14:creationId xmlns:p14="http://schemas.microsoft.com/office/powerpoint/2010/main" val="16879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62401" y="1260726"/>
            <a:ext cx="9073740" cy="5261890"/>
            <a:chOff x="462401" y="1260726"/>
            <a:chExt cx="9073740" cy="5261890"/>
          </a:xfrm>
        </p:grpSpPr>
        <p:sp>
          <p:nvSpPr>
            <p:cNvPr id="15" name="Google Shape;101;p23">
              <a:extLst>
                <a:ext uri="{FF2B5EF4-FFF2-40B4-BE49-F238E27FC236}">
                  <a16:creationId xmlns:a16="http://schemas.microsoft.com/office/drawing/2014/main" id="{349649EE-0914-C24D-8199-FBB1EDA23053}"/>
                </a:ext>
              </a:extLst>
            </p:cNvPr>
            <p:cNvSpPr txBox="1"/>
            <p:nvPr/>
          </p:nvSpPr>
          <p:spPr>
            <a:xfrm>
              <a:off x="1141171" y="1260726"/>
              <a:ext cx="8394970" cy="52618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chemeClr val="bg2">
                      <a:lumMod val="25000"/>
                    </a:schemeClr>
                  </a:solidFill>
                  <a:latin typeface="Calibri"/>
                  <a:ea typeface="Calibri"/>
                  <a:cs typeface="Calibri"/>
                  <a:sym typeface="Calibri"/>
                </a:rPr>
                <a:t>Library </a:t>
              </a:r>
            </a:p>
            <a:p>
              <a:pPr marL="342900" lvl="0" indent="-342900">
                <a:buFont typeface="Arial" panose="020B0604020202020204" pitchFamily="34" charset="0"/>
                <a:buChar char="•"/>
              </a:pPr>
              <a:endParaRPr lang="es-ES" sz="2400" dirty="0">
                <a:solidFill>
                  <a:schemeClr val="bg2">
                    <a:lumMod val="25000"/>
                  </a:schemeClr>
                </a:solidFill>
                <a:ea typeface="Calibri"/>
                <a:cs typeface="Calibri"/>
                <a:sym typeface="Calibri"/>
              </a:endParaRPr>
            </a:p>
            <a:p>
              <a:pPr marL="342900" lvl="0" indent="-342900">
                <a:buFont typeface="Arial" panose="020B0604020202020204" pitchFamily="34" charset="0"/>
                <a:buChar char="•"/>
              </a:pPr>
              <a:r>
                <a:rPr lang="es-ES" sz="2400" dirty="0" err="1" smtClean="0">
                  <a:solidFill>
                    <a:schemeClr val="bg2">
                      <a:lumMod val="25000"/>
                    </a:schemeClr>
                  </a:solidFill>
                  <a:ea typeface="Calibri"/>
                  <a:cs typeface="Calibri"/>
                  <a:sym typeface="Calibri"/>
                </a:rPr>
                <a:t>The</a:t>
              </a:r>
              <a:r>
                <a:rPr lang="es-ES" sz="2400" dirty="0" smtClean="0">
                  <a:solidFill>
                    <a:schemeClr val="bg2">
                      <a:lumMod val="25000"/>
                    </a:schemeClr>
                  </a:solidFill>
                  <a:ea typeface="Calibri"/>
                  <a:cs typeface="Calibri"/>
                  <a:sym typeface="Calibri"/>
                </a:rPr>
                <a:t> </a:t>
              </a:r>
              <a:r>
                <a:rPr lang="es-ES" sz="2400" dirty="0" err="1">
                  <a:solidFill>
                    <a:schemeClr val="bg2">
                      <a:lumMod val="25000"/>
                    </a:schemeClr>
                  </a:solidFill>
                  <a:ea typeface="Calibri"/>
                  <a:cs typeface="Calibri"/>
                  <a:sym typeface="Calibri"/>
                </a:rPr>
                <a:t>library</a:t>
              </a:r>
              <a:r>
                <a:rPr lang="es-ES" sz="2400" dirty="0">
                  <a:solidFill>
                    <a:schemeClr val="bg2">
                      <a:lumMod val="25000"/>
                    </a:schemeClr>
                  </a:solidFill>
                  <a:ea typeface="Calibri"/>
                  <a:cs typeface="Calibri"/>
                  <a:sym typeface="Calibri"/>
                </a:rPr>
                <a:t> </a:t>
              </a:r>
              <a:r>
                <a:rPr lang="es-ES" sz="2400" dirty="0" err="1">
                  <a:solidFill>
                    <a:schemeClr val="bg2">
                      <a:lumMod val="25000"/>
                    </a:schemeClr>
                  </a:solidFill>
                  <a:ea typeface="Calibri"/>
                  <a:cs typeface="Calibri"/>
                  <a:sym typeface="Calibri"/>
                </a:rPr>
                <a:t>is</a:t>
              </a:r>
              <a:r>
                <a:rPr lang="es-ES" sz="2400" dirty="0">
                  <a:solidFill>
                    <a:schemeClr val="bg2">
                      <a:lumMod val="25000"/>
                    </a:schemeClr>
                  </a:solidFill>
                  <a:ea typeface="Calibri"/>
                  <a:cs typeface="Calibri"/>
                  <a:sym typeface="Calibri"/>
                </a:rPr>
                <a:t> </a:t>
              </a:r>
              <a:r>
                <a:rPr lang="es-ES" sz="2400" dirty="0" err="1">
                  <a:solidFill>
                    <a:schemeClr val="bg2">
                      <a:lumMod val="25000"/>
                    </a:schemeClr>
                  </a:solidFill>
                  <a:ea typeface="Calibri"/>
                  <a:cs typeface="Calibri"/>
                  <a:sym typeface="Calibri"/>
                </a:rPr>
                <a:t>currently</a:t>
              </a:r>
              <a:r>
                <a:rPr lang="es-ES" sz="2400" dirty="0">
                  <a:solidFill>
                    <a:schemeClr val="bg2">
                      <a:lumMod val="25000"/>
                    </a:schemeClr>
                  </a:solidFill>
                  <a:ea typeface="Calibri"/>
                  <a:cs typeface="Calibri"/>
                  <a:sym typeface="Calibri"/>
                </a:rPr>
                <a:t> open at </a:t>
              </a:r>
              <a:br>
                <a:rPr lang="es-ES" sz="2400" dirty="0">
                  <a:solidFill>
                    <a:schemeClr val="bg2">
                      <a:lumMod val="25000"/>
                    </a:schemeClr>
                  </a:solidFill>
                  <a:ea typeface="Calibri"/>
                  <a:cs typeface="Calibri"/>
                  <a:sym typeface="Calibri"/>
                </a:rPr>
              </a:br>
              <a:r>
                <a:rPr lang="es-ES" sz="2400" dirty="0">
                  <a:solidFill>
                    <a:schemeClr val="bg2">
                      <a:lumMod val="25000"/>
                    </a:schemeClr>
                  </a:solidFill>
                  <a:ea typeface="Calibri"/>
                  <a:cs typeface="Calibri"/>
                  <a:sym typeface="Calibri"/>
                </a:rPr>
                <a:t>50% </a:t>
              </a:r>
              <a:r>
                <a:rPr lang="es-ES" sz="2400" dirty="0" err="1">
                  <a:solidFill>
                    <a:schemeClr val="bg2">
                      <a:lumMod val="25000"/>
                    </a:schemeClr>
                  </a:solidFill>
                  <a:ea typeface="Calibri"/>
                  <a:cs typeface="Calibri"/>
                  <a:sym typeface="Calibri"/>
                </a:rPr>
                <a:t>capacity</a:t>
              </a:r>
              <a:r>
                <a:rPr lang="es-ES" sz="2400" dirty="0">
                  <a:solidFill>
                    <a:schemeClr val="bg2">
                      <a:lumMod val="25000"/>
                    </a:schemeClr>
                  </a:solidFill>
                  <a:ea typeface="Calibri"/>
                  <a:cs typeface="Calibri"/>
                  <a:sym typeface="Calibri"/>
                </a:rPr>
                <a:t> </a:t>
              </a:r>
              <a:r>
                <a:rPr lang="es-ES" sz="2400" dirty="0" err="1">
                  <a:solidFill>
                    <a:schemeClr val="bg2">
                      <a:lumMod val="25000"/>
                    </a:schemeClr>
                  </a:solidFill>
                  <a:ea typeface="Calibri"/>
                  <a:cs typeface="Calibri"/>
                  <a:sym typeface="Calibri"/>
                </a:rPr>
                <a:t>from</a:t>
              </a:r>
              <a:r>
                <a:rPr lang="es-ES" sz="2400" dirty="0">
                  <a:solidFill>
                    <a:schemeClr val="bg2">
                      <a:lumMod val="25000"/>
                    </a:schemeClr>
                  </a:solidFill>
                  <a:ea typeface="Calibri"/>
                  <a:cs typeface="Calibri"/>
                  <a:sym typeface="Calibri"/>
                </a:rPr>
                <a:t> 8:30am – 3:00pm </a:t>
              </a:r>
              <a:br>
                <a:rPr lang="es-ES" sz="2400" dirty="0">
                  <a:solidFill>
                    <a:schemeClr val="bg2">
                      <a:lumMod val="25000"/>
                    </a:schemeClr>
                  </a:solidFill>
                  <a:ea typeface="Calibri"/>
                  <a:cs typeface="Calibri"/>
                  <a:sym typeface="Calibri"/>
                </a:rPr>
              </a:br>
              <a:r>
                <a:rPr lang="es-ES" sz="2400" dirty="0" err="1">
                  <a:solidFill>
                    <a:schemeClr val="bg2">
                      <a:lumMod val="25000"/>
                    </a:schemeClr>
                  </a:solidFill>
                  <a:ea typeface="Calibri"/>
                  <a:cs typeface="Calibri"/>
                  <a:sym typeface="Calibri"/>
                </a:rPr>
                <a:t>Monday</a:t>
              </a:r>
              <a:r>
                <a:rPr lang="es-ES" sz="2400" dirty="0">
                  <a:solidFill>
                    <a:schemeClr val="bg2">
                      <a:lumMod val="25000"/>
                    </a:schemeClr>
                  </a:solidFill>
                  <a:ea typeface="Calibri"/>
                  <a:cs typeface="Calibri"/>
                  <a:sym typeface="Calibri"/>
                </a:rPr>
                <a:t>-Friday. </a:t>
              </a:r>
              <a:endParaRPr lang="es-ES" sz="2400" dirty="0" smtClean="0">
                <a:solidFill>
                  <a:schemeClr val="bg2">
                    <a:lumMod val="25000"/>
                  </a:schemeClr>
                </a:solidFill>
                <a:ea typeface="Calibri"/>
                <a:cs typeface="Calibri"/>
                <a:sym typeface="Calibri"/>
              </a:endParaRPr>
            </a:p>
            <a:p>
              <a:pPr lvl="0"/>
              <a:endParaRPr lang="es-ES" sz="2400" dirty="0">
                <a:solidFill>
                  <a:schemeClr val="bg2">
                    <a:lumMod val="25000"/>
                  </a:schemeClr>
                </a:solidFill>
                <a:ea typeface="Calibri"/>
                <a:cs typeface="Calibri"/>
                <a:sym typeface="Calibri"/>
              </a:endParaRPr>
            </a:p>
            <a:p>
              <a:pPr marL="342900" lvl="0" indent="-342900">
                <a:buFont typeface="Arial" panose="020B0604020202020204" pitchFamily="34" charset="0"/>
                <a:buChar char="•"/>
              </a:pPr>
              <a:r>
                <a:rPr lang="en" sz="2400" dirty="0">
                  <a:solidFill>
                    <a:schemeClr val="bg2">
                      <a:lumMod val="25000"/>
                    </a:schemeClr>
                  </a:solidFill>
                  <a:ea typeface="Calibri"/>
                  <a:cs typeface="Calibri"/>
                  <a:sym typeface="Calibri"/>
                </a:rPr>
                <a:t>To use the library, you must reserve </a:t>
              </a:r>
              <a:br>
                <a:rPr lang="en" sz="2400" dirty="0">
                  <a:solidFill>
                    <a:schemeClr val="bg2">
                      <a:lumMod val="25000"/>
                    </a:schemeClr>
                  </a:solidFill>
                  <a:ea typeface="Calibri"/>
                  <a:cs typeface="Calibri"/>
                  <a:sym typeface="Calibri"/>
                </a:rPr>
              </a:br>
              <a:r>
                <a:rPr lang="en" sz="2400" dirty="0" smtClean="0">
                  <a:solidFill>
                    <a:schemeClr val="bg2">
                      <a:lumMod val="25000"/>
                    </a:schemeClr>
                  </a:solidFill>
                  <a:ea typeface="Calibri"/>
                  <a:cs typeface="Calibri"/>
                  <a:sym typeface="Calibri"/>
                </a:rPr>
                <a:t>a seat using </a:t>
              </a:r>
              <a:r>
                <a:rPr lang="en" sz="2400" dirty="0">
                  <a:solidFill>
                    <a:schemeClr val="bg2">
                      <a:lumMod val="25000"/>
                    </a:schemeClr>
                  </a:solidFill>
                  <a:ea typeface="Calibri"/>
                  <a:cs typeface="Calibri"/>
                  <a:sym typeface="Calibri"/>
                </a:rPr>
                <a:t>an app called </a:t>
              </a:r>
              <a:r>
                <a:rPr lang="en" sz="2400" b="1" dirty="0">
                  <a:solidFill>
                    <a:schemeClr val="bg2">
                      <a:lumMod val="25000"/>
                    </a:schemeClr>
                  </a:solidFill>
                  <a:ea typeface="Calibri"/>
                  <a:cs typeface="Calibri"/>
                  <a:sym typeface="Calibri"/>
                </a:rPr>
                <a:t>Affluences</a:t>
              </a:r>
              <a:r>
                <a:rPr lang="en" sz="2400" dirty="0" smtClean="0">
                  <a:solidFill>
                    <a:schemeClr val="bg2">
                      <a:lumMod val="25000"/>
                    </a:schemeClr>
                  </a:solidFill>
                  <a:ea typeface="Calibri"/>
                  <a:cs typeface="Calibri"/>
                  <a:sym typeface="Calibri"/>
                </a:rPr>
                <a:t>.</a:t>
              </a:r>
              <a:br>
                <a:rPr lang="en" sz="2400" dirty="0" smtClean="0">
                  <a:solidFill>
                    <a:schemeClr val="bg2">
                      <a:lumMod val="25000"/>
                    </a:schemeClr>
                  </a:solidFill>
                  <a:ea typeface="Calibri"/>
                  <a:cs typeface="Calibri"/>
                  <a:sym typeface="Calibri"/>
                </a:rPr>
              </a:br>
              <a:r>
                <a:rPr lang="en" sz="2400" dirty="0" smtClean="0">
                  <a:solidFill>
                    <a:schemeClr val="bg2">
                      <a:lumMod val="25000"/>
                    </a:schemeClr>
                  </a:solidFill>
                  <a:ea typeface="Calibri"/>
                  <a:cs typeface="Calibri"/>
                  <a:sym typeface="Calibri"/>
                </a:rPr>
                <a:t> </a:t>
              </a:r>
              <a:endParaRPr lang="en" sz="2400" dirty="0">
                <a:solidFill>
                  <a:schemeClr val="bg2">
                    <a:lumMod val="25000"/>
                  </a:schemeClr>
                </a:solidFill>
                <a:ea typeface="Calibri"/>
                <a:cs typeface="Calibri"/>
                <a:sym typeface="Calibri"/>
              </a:endParaRPr>
            </a:p>
            <a:p>
              <a:pPr marL="342900" lvl="0" indent="-342900">
                <a:buFont typeface="Arial" panose="020B0604020202020204" pitchFamily="34" charset="0"/>
                <a:buChar char="•"/>
              </a:pPr>
              <a:r>
                <a:rPr lang="en" sz="2400" dirty="0">
                  <a:solidFill>
                    <a:schemeClr val="bg2">
                      <a:lumMod val="25000"/>
                    </a:schemeClr>
                  </a:solidFill>
                  <a:ea typeface="Calibri"/>
                  <a:cs typeface="Calibri"/>
                  <a:sym typeface="Calibri"/>
                </a:rPr>
                <a:t>Books must be reserved online. </a:t>
              </a:r>
              <a:br>
                <a:rPr lang="en" sz="2400" dirty="0">
                  <a:solidFill>
                    <a:schemeClr val="bg2">
                      <a:lumMod val="25000"/>
                    </a:schemeClr>
                  </a:solidFill>
                  <a:ea typeface="Calibri"/>
                  <a:cs typeface="Calibri"/>
                  <a:sym typeface="Calibri"/>
                </a:rPr>
              </a:br>
              <a:r>
                <a:rPr lang="en" sz="2400" dirty="0">
                  <a:solidFill>
                    <a:schemeClr val="bg2">
                      <a:lumMod val="25000"/>
                    </a:schemeClr>
                  </a:solidFill>
                  <a:ea typeface="Calibri"/>
                  <a:cs typeface="Calibri"/>
                  <a:sym typeface="Calibri"/>
                </a:rPr>
                <a:t>You will receive an email telling </a:t>
              </a:r>
              <a:br>
                <a:rPr lang="en" sz="2400" dirty="0">
                  <a:solidFill>
                    <a:schemeClr val="bg2">
                      <a:lumMod val="25000"/>
                    </a:schemeClr>
                  </a:solidFill>
                  <a:ea typeface="Calibri"/>
                  <a:cs typeface="Calibri"/>
                  <a:sym typeface="Calibri"/>
                </a:rPr>
              </a:br>
              <a:r>
                <a:rPr lang="en" sz="2400" dirty="0">
                  <a:solidFill>
                    <a:schemeClr val="bg2">
                      <a:lumMod val="25000"/>
                    </a:schemeClr>
                  </a:solidFill>
                  <a:ea typeface="Calibri"/>
                  <a:cs typeface="Calibri"/>
                  <a:sym typeface="Calibri"/>
                </a:rPr>
                <a:t>you when you can pick them up. </a:t>
              </a:r>
            </a:p>
            <a:p>
              <a:pPr marL="0" lvl="0" indent="0" algn="l" rtl="0">
                <a:spcBef>
                  <a:spcPts val="0"/>
                </a:spcBef>
                <a:spcAft>
                  <a:spcPts val="0"/>
                </a:spcAft>
                <a:buNone/>
              </a:pPr>
              <a:endParaRPr lang="en" sz="2400" b="1" dirty="0">
                <a:solidFill>
                  <a:schemeClr val="bg2">
                    <a:lumMod val="25000"/>
                  </a:schemeClr>
                </a:solidFill>
                <a:latin typeface="Calibri"/>
                <a:ea typeface="Calibri"/>
                <a:cs typeface="Calibri"/>
                <a:sym typeface="Calibri"/>
              </a:endParaRPr>
            </a:p>
          </p:txBody>
        </p:sp>
        <p:pic>
          <p:nvPicPr>
            <p:cNvPr id="16" name="1 Imagen">
              <a:extLst>
                <a:ext uri="{FF2B5EF4-FFF2-40B4-BE49-F238E27FC236}">
                  <a16:creationId xmlns:a16="http://schemas.microsoft.com/office/drawing/2014/main" id="{E4A8581E-25FB-47B4-B327-4D21886411C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2401" y="1349626"/>
              <a:ext cx="582490" cy="582490"/>
            </a:xfrm>
            <a:prstGeom prst="rect">
              <a:avLst/>
            </a:prstGeom>
          </p:spPr>
        </p:pic>
      </p:grpSp>
      <p:grpSp>
        <p:nvGrpSpPr>
          <p:cNvPr id="3" name="2 Grupo"/>
          <p:cNvGrpSpPr/>
          <p:nvPr/>
        </p:nvGrpSpPr>
        <p:grpSpPr>
          <a:xfrm>
            <a:off x="6352946" y="1438879"/>
            <a:ext cx="3216764" cy="5027966"/>
            <a:chOff x="6352946" y="1438879"/>
            <a:chExt cx="3216764" cy="5027966"/>
          </a:xfrm>
        </p:grpSpPr>
        <p:pic>
          <p:nvPicPr>
            <p:cNvPr id="17" name="Picture 1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6584669" y="1745520"/>
              <a:ext cx="2452791" cy="183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descr="D:\jpasdia\Desktop\Biblioteca-2020-apertura.jpe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52946" y="4054272"/>
              <a:ext cx="3216764" cy="241257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6">
            <a:alphaModFix/>
          </a:blip>
          <a:srcRect t="-383" r="301" b="33825"/>
          <a:stretch/>
        </p:blipFill>
        <p:spPr>
          <a:xfrm>
            <a:off x="-18889" y="-410752"/>
            <a:ext cx="9936000" cy="1371724"/>
          </a:xfrm>
          <a:prstGeom prst="rect">
            <a:avLst/>
          </a:prstGeom>
          <a:noFill/>
          <a:ln>
            <a:noFill/>
          </a:ln>
        </p:spPr>
      </p:pic>
      <p:sp>
        <p:nvSpPr>
          <p:cNvPr id="12"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sp>
        <p:nvSpPr>
          <p:cNvPr id="13" name="Google Shape;355;p29">
            <a:extLst>
              <a:ext uri="{FF2B5EF4-FFF2-40B4-BE49-F238E27FC236}">
                <a16:creationId xmlns:a16="http://schemas.microsoft.com/office/drawing/2014/main" id="{CDD4F375-AE28-2740-8689-EC775E390E1D}"/>
              </a:ext>
            </a:extLst>
          </p:cNvPr>
          <p:cNvSpPr txBox="1"/>
          <p:nvPr/>
        </p:nvSpPr>
        <p:spPr>
          <a:xfrm>
            <a:off x="1706612" y="204196"/>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COVID MEASURES AT THE UPO</a:t>
            </a:r>
            <a:endParaRPr sz="3300" b="1" dirty="0">
              <a:solidFill>
                <a:schemeClr val="lt1"/>
              </a:solidFill>
              <a:latin typeface="Calibri"/>
              <a:ea typeface="Calibri"/>
              <a:cs typeface="Calibri"/>
              <a:sym typeface="Calibri"/>
            </a:endParaRPr>
          </a:p>
        </p:txBody>
      </p:sp>
      <p:pic>
        <p:nvPicPr>
          <p:cNvPr id="14" name="Google Shape;92;p22">
            <a:extLst>
              <a:ext uri="{FF2B5EF4-FFF2-40B4-BE49-F238E27FC236}">
                <a16:creationId xmlns:a16="http://schemas.microsoft.com/office/drawing/2014/main" id="{A9816058-E6B5-B24E-A779-00A60E0E71D0}"/>
              </a:ext>
            </a:extLst>
          </p:cNvPr>
          <p:cNvPicPr preferRelativeResize="0"/>
          <p:nvPr/>
        </p:nvPicPr>
        <p:blipFill>
          <a:blip r:embed="rId7">
            <a:alphaModFix/>
          </a:blip>
          <a:stretch>
            <a:fillRect/>
          </a:stretch>
        </p:blipFill>
        <p:spPr>
          <a:xfrm>
            <a:off x="168383" y="-19544"/>
            <a:ext cx="1409067" cy="995707"/>
          </a:xfrm>
          <a:prstGeom prst="rect">
            <a:avLst/>
          </a:prstGeom>
          <a:noFill/>
          <a:ln>
            <a:noFill/>
          </a:ln>
        </p:spPr>
      </p:pic>
      <p:pic>
        <p:nvPicPr>
          <p:cNvPr id="20" name="19 Imagen"/>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214752" y="204196"/>
            <a:ext cx="476250" cy="476250"/>
          </a:xfrm>
          <a:prstGeom prst="rect">
            <a:avLst/>
          </a:prstGeom>
        </p:spPr>
      </p:pic>
    </p:spTree>
    <p:extLst>
      <p:ext uri="{BB962C8B-B14F-4D97-AF65-F5344CB8AC3E}">
        <p14:creationId xmlns:p14="http://schemas.microsoft.com/office/powerpoint/2010/main" val="14303950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880363" y="1393020"/>
            <a:ext cx="8689347" cy="711200"/>
            <a:chOff x="880363" y="1393020"/>
            <a:chExt cx="8689347" cy="711200"/>
          </a:xfrm>
        </p:grpSpPr>
        <p:sp>
          <p:nvSpPr>
            <p:cNvPr id="15" name="Google Shape;101;p23">
              <a:extLst>
                <a:ext uri="{FF2B5EF4-FFF2-40B4-BE49-F238E27FC236}">
                  <a16:creationId xmlns:a16="http://schemas.microsoft.com/office/drawing/2014/main" id="{349649EE-0914-C24D-8199-FBB1EDA23053}"/>
                </a:ext>
              </a:extLst>
            </p:cNvPr>
            <p:cNvSpPr txBox="1"/>
            <p:nvPr/>
          </p:nvSpPr>
          <p:spPr>
            <a:xfrm>
              <a:off x="1174740" y="1393020"/>
              <a:ext cx="8394970" cy="7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smtClean="0">
                  <a:solidFill>
                    <a:schemeClr val="bg2">
                      <a:lumMod val="25000"/>
                    </a:schemeClr>
                  </a:solidFill>
                  <a:latin typeface="Calibri"/>
                  <a:ea typeface="Calibri"/>
                  <a:cs typeface="Calibri"/>
                  <a:sym typeface="Calibri"/>
                </a:rPr>
                <a:t>     </a:t>
              </a:r>
              <a:r>
                <a:rPr lang="en" sz="4400" b="1" dirty="0" smtClean="0">
                  <a:solidFill>
                    <a:schemeClr val="bg2">
                      <a:lumMod val="25000"/>
                    </a:schemeClr>
                  </a:solidFill>
                  <a:latin typeface="Calibri"/>
                  <a:ea typeface="Calibri"/>
                  <a:cs typeface="Calibri"/>
                  <a:sym typeface="Calibri"/>
                </a:rPr>
                <a:t>Cafeterias</a:t>
              </a:r>
              <a:endParaRPr lang="en" sz="2400" b="1" dirty="0">
                <a:solidFill>
                  <a:schemeClr val="bg2">
                    <a:lumMod val="25000"/>
                  </a:schemeClr>
                </a:solidFill>
                <a:latin typeface="Calibri"/>
                <a:ea typeface="Calibri"/>
                <a:cs typeface="Calibri"/>
                <a:sym typeface="Calibri"/>
              </a:endParaRPr>
            </a:p>
          </p:txBody>
        </p:sp>
        <p:pic>
          <p:nvPicPr>
            <p:cNvPr id="16" name="1 Imagen">
              <a:extLst>
                <a:ext uri="{FF2B5EF4-FFF2-40B4-BE49-F238E27FC236}">
                  <a16:creationId xmlns:a16="http://schemas.microsoft.com/office/drawing/2014/main" id="{34D350D1-C9BF-4E35-96EE-1876F44C02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0363" y="1590250"/>
              <a:ext cx="461180" cy="461180"/>
            </a:xfrm>
            <a:prstGeom prst="rect">
              <a:avLst/>
            </a:prstGeom>
          </p:spPr>
        </p:pic>
      </p:grpSp>
      <p:grpSp>
        <p:nvGrpSpPr>
          <p:cNvPr id="8" name="7 Grupo"/>
          <p:cNvGrpSpPr/>
          <p:nvPr/>
        </p:nvGrpSpPr>
        <p:grpSpPr>
          <a:xfrm>
            <a:off x="814498" y="4312798"/>
            <a:ext cx="8213234" cy="2125802"/>
            <a:chOff x="814498" y="4312798"/>
            <a:chExt cx="8213234" cy="2125802"/>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98" y="4327534"/>
              <a:ext cx="3753006" cy="2111066"/>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530" y="4312798"/>
              <a:ext cx="3779202" cy="2125801"/>
            </a:xfrm>
            <a:prstGeom prst="rect">
              <a:avLst/>
            </a:prstGeom>
          </p:spPr>
        </p:pic>
      </p:grpSp>
      <p:pic>
        <p:nvPicPr>
          <p:cNvPr id="19"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6">
            <a:alphaModFix/>
          </a:blip>
          <a:srcRect t="-383" r="301" b="33825"/>
          <a:stretch/>
        </p:blipFill>
        <p:spPr>
          <a:xfrm>
            <a:off x="-18889" y="-410752"/>
            <a:ext cx="9936000" cy="1371724"/>
          </a:xfrm>
          <a:prstGeom prst="rect">
            <a:avLst/>
          </a:prstGeom>
          <a:noFill/>
          <a:ln>
            <a:noFill/>
          </a:ln>
        </p:spPr>
      </p:pic>
      <p:sp>
        <p:nvSpPr>
          <p:cNvPr id="20"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sp>
        <p:nvSpPr>
          <p:cNvPr id="21" name="Google Shape;355;p29">
            <a:extLst>
              <a:ext uri="{FF2B5EF4-FFF2-40B4-BE49-F238E27FC236}">
                <a16:creationId xmlns:a16="http://schemas.microsoft.com/office/drawing/2014/main" id="{CDD4F375-AE28-2740-8689-EC775E390E1D}"/>
              </a:ext>
            </a:extLst>
          </p:cNvPr>
          <p:cNvSpPr txBox="1"/>
          <p:nvPr/>
        </p:nvSpPr>
        <p:spPr>
          <a:xfrm>
            <a:off x="1706612" y="204196"/>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COVID MEASURES AT THE UPO</a:t>
            </a:r>
            <a:endParaRPr sz="3300" b="1" dirty="0">
              <a:solidFill>
                <a:schemeClr val="lt1"/>
              </a:solidFill>
              <a:latin typeface="Calibri"/>
              <a:ea typeface="Calibri"/>
              <a:cs typeface="Calibri"/>
              <a:sym typeface="Calibri"/>
            </a:endParaRPr>
          </a:p>
        </p:txBody>
      </p:sp>
      <p:pic>
        <p:nvPicPr>
          <p:cNvPr id="22" name="Google Shape;92;p22">
            <a:extLst>
              <a:ext uri="{FF2B5EF4-FFF2-40B4-BE49-F238E27FC236}">
                <a16:creationId xmlns:a16="http://schemas.microsoft.com/office/drawing/2014/main" id="{A9816058-E6B5-B24E-A779-00A60E0E71D0}"/>
              </a:ext>
            </a:extLst>
          </p:cNvPr>
          <p:cNvPicPr preferRelativeResize="0"/>
          <p:nvPr/>
        </p:nvPicPr>
        <p:blipFill>
          <a:blip r:embed="rId7">
            <a:alphaModFix/>
          </a:blip>
          <a:stretch>
            <a:fillRect/>
          </a:stretch>
        </p:blipFill>
        <p:spPr>
          <a:xfrm>
            <a:off x="168383" y="-19544"/>
            <a:ext cx="1409067" cy="995707"/>
          </a:xfrm>
          <a:prstGeom prst="rect">
            <a:avLst/>
          </a:prstGeom>
          <a:noFill/>
          <a:ln>
            <a:noFill/>
          </a:ln>
        </p:spPr>
      </p:pic>
      <p:pic>
        <p:nvPicPr>
          <p:cNvPr id="23" name="22 Imagen"/>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214752" y="204196"/>
            <a:ext cx="476250" cy="476250"/>
          </a:xfrm>
          <a:prstGeom prst="rect">
            <a:avLst/>
          </a:prstGeom>
        </p:spPr>
      </p:pic>
      <p:sp>
        <p:nvSpPr>
          <p:cNvPr id="6" name="5 Rectángulo"/>
          <p:cNvSpPr/>
          <p:nvPr/>
        </p:nvSpPr>
        <p:spPr>
          <a:xfrm>
            <a:off x="927350" y="2015320"/>
            <a:ext cx="8642360" cy="1446550"/>
          </a:xfrm>
          <a:prstGeom prst="rect">
            <a:avLst/>
          </a:prstGeom>
        </p:spPr>
        <p:txBody>
          <a:bodyPr wrap="square">
            <a:spAutoFit/>
          </a:bodyPr>
          <a:lstStyle/>
          <a:p>
            <a:pPr marL="342900" lvl="0" indent="-342900">
              <a:buFont typeface="Arial" panose="020B0604020202020204" pitchFamily="34" charset="0"/>
              <a:buChar char="•"/>
            </a:pPr>
            <a:endParaRPr lang="en-GB" sz="1600" dirty="0">
              <a:solidFill>
                <a:schemeClr val="bg2">
                  <a:lumMod val="25000"/>
                </a:schemeClr>
              </a:solidFill>
              <a:ea typeface="Calibri"/>
              <a:cs typeface="Calibri"/>
              <a:sym typeface="Calibri"/>
            </a:endParaRPr>
          </a:p>
          <a:p>
            <a:pPr marL="342900" lvl="0" indent="-342900">
              <a:buFont typeface="Arial" panose="020B0604020202020204" pitchFamily="34" charset="0"/>
              <a:buChar char="•"/>
            </a:pPr>
            <a:r>
              <a:rPr lang="en-GB" sz="2400" dirty="0">
                <a:solidFill>
                  <a:schemeClr val="bg2">
                    <a:lumMod val="25000"/>
                  </a:schemeClr>
                </a:solidFill>
                <a:ea typeface="Calibri"/>
                <a:cs typeface="Calibri"/>
                <a:sym typeface="Calibri"/>
              </a:rPr>
              <a:t>The only place that is currently open on campus is a food kiosk. It serves both breakfast and lunch and all seating is outdoors (under an awning for those who prefer shade or when it rains).  </a:t>
            </a:r>
          </a:p>
        </p:txBody>
      </p:sp>
    </p:spTree>
    <p:extLst>
      <p:ext uri="{BB962C8B-B14F-4D97-AF65-F5344CB8AC3E}">
        <p14:creationId xmlns:p14="http://schemas.microsoft.com/office/powerpoint/2010/main" val="27721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01;p23">
            <a:extLst>
              <a:ext uri="{FF2B5EF4-FFF2-40B4-BE49-F238E27FC236}">
                <a16:creationId xmlns:a16="http://schemas.microsoft.com/office/drawing/2014/main" id="{349649EE-0914-C24D-8199-FBB1EDA23053}"/>
              </a:ext>
            </a:extLst>
          </p:cNvPr>
          <p:cNvSpPr txBox="1"/>
          <p:nvPr/>
        </p:nvSpPr>
        <p:spPr>
          <a:xfrm>
            <a:off x="963128" y="2050891"/>
            <a:ext cx="7885032" cy="24499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chemeClr val="bg2">
                    <a:lumMod val="25000"/>
                  </a:schemeClr>
                </a:solidFill>
                <a:latin typeface="Calibri"/>
                <a:ea typeface="Calibri"/>
                <a:cs typeface="Calibri"/>
                <a:sym typeface="Calibri"/>
              </a:rPr>
              <a:t> </a:t>
            </a:r>
            <a:r>
              <a:rPr lang="en" sz="2800" b="1" dirty="0" smtClean="0">
                <a:solidFill>
                  <a:schemeClr val="bg2">
                    <a:lumMod val="25000"/>
                  </a:schemeClr>
                </a:solidFill>
                <a:latin typeface="Calibri"/>
                <a:ea typeface="Calibri"/>
                <a:cs typeface="Calibri"/>
                <a:sym typeface="Calibri"/>
              </a:rPr>
              <a:t>   </a:t>
            </a:r>
          </a:p>
          <a:p>
            <a:pPr marL="342900" lvl="0" indent="-342900">
              <a:buFont typeface="Arial" panose="020B0604020202020204" pitchFamily="34" charset="0"/>
              <a:buChar char="•"/>
            </a:pPr>
            <a:r>
              <a:rPr lang="en-GB" sz="2400" dirty="0" smtClean="0">
                <a:solidFill>
                  <a:schemeClr val="bg2">
                    <a:lumMod val="25000"/>
                  </a:schemeClr>
                </a:solidFill>
                <a:ea typeface="Calibri"/>
                <a:cs typeface="Calibri"/>
                <a:sym typeface="Calibri"/>
              </a:rPr>
              <a:t>Currently, the gym is open 9:00am-6:00pm (Mon-Fri)</a:t>
            </a:r>
          </a:p>
          <a:p>
            <a:pPr marL="342900" lvl="0" indent="-342900">
              <a:buFont typeface="Arial" panose="020B0604020202020204" pitchFamily="34" charset="0"/>
              <a:buChar char="•"/>
            </a:pPr>
            <a:r>
              <a:rPr lang="en-GB" sz="2400" dirty="0" smtClean="0">
                <a:solidFill>
                  <a:schemeClr val="bg2">
                    <a:lumMod val="25000"/>
                  </a:schemeClr>
                </a:solidFill>
                <a:ea typeface="Calibri"/>
                <a:cs typeface="Calibri"/>
                <a:sym typeface="Calibri"/>
              </a:rPr>
              <a:t>There </a:t>
            </a:r>
            <a:r>
              <a:rPr lang="en-GB" sz="2400" dirty="0">
                <a:solidFill>
                  <a:schemeClr val="bg2">
                    <a:lumMod val="25000"/>
                  </a:schemeClr>
                </a:solidFill>
                <a:ea typeface="Calibri"/>
                <a:cs typeface="Calibri"/>
                <a:sym typeface="Calibri"/>
              </a:rPr>
              <a:t>are no group classes </a:t>
            </a:r>
            <a:endParaRPr lang="en-GB" sz="2400" i="1" dirty="0">
              <a:solidFill>
                <a:schemeClr val="bg2">
                  <a:lumMod val="25000"/>
                </a:schemeClr>
              </a:solidFill>
              <a:ea typeface="Calibri"/>
              <a:cs typeface="Calibri"/>
              <a:sym typeface="Calibri"/>
            </a:endParaRPr>
          </a:p>
          <a:p>
            <a:pPr marL="342900" lvl="0" indent="-342900">
              <a:buFont typeface="Arial" panose="020B0604020202020204" pitchFamily="34" charset="0"/>
              <a:buChar char="•"/>
            </a:pPr>
            <a:r>
              <a:rPr lang="en-GB" sz="2400" dirty="0">
                <a:solidFill>
                  <a:schemeClr val="bg2">
                    <a:lumMod val="25000"/>
                  </a:schemeClr>
                </a:solidFill>
                <a:ea typeface="Calibri"/>
                <a:cs typeface="Calibri"/>
                <a:sym typeface="Calibri"/>
              </a:rPr>
              <a:t>The locker rooms are closed (but a restroom is open</a:t>
            </a:r>
            <a:r>
              <a:rPr lang="en-GB" sz="2400" dirty="0" smtClean="0">
                <a:solidFill>
                  <a:schemeClr val="bg2">
                    <a:lumMod val="25000"/>
                  </a:schemeClr>
                </a:solidFill>
                <a:ea typeface="Calibri"/>
                <a:cs typeface="Calibri"/>
                <a:sym typeface="Calibri"/>
              </a:rPr>
              <a:t>)</a:t>
            </a:r>
          </a:p>
          <a:p>
            <a:pPr marL="342900" indent="-342900">
              <a:buFont typeface="Arial" panose="020B0604020202020204" pitchFamily="34" charset="0"/>
              <a:buChar char="•"/>
            </a:pPr>
            <a:r>
              <a:rPr lang="en-GB" sz="2400" dirty="0">
                <a:solidFill>
                  <a:schemeClr val="bg2">
                    <a:lumMod val="25000"/>
                  </a:schemeClr>
                </a:solidFill>
                <a:ea typeface="Calibri"/>
                <a:cs typeface="Calibri"/>
                <a:sym typeface="Calibri"/>
              </a:rPr>
              <a:t>Due to Covid-19 rules, the water fountains on campus are currently turned off. </a:t>
            </a:r>
          </a:p>
          <a:p>
            <a:pPr marL="342900" lvl="0" indent="-342900">
              <a:buFont typeface="Arial" panose="020B0604020202020204" pitchFamily="34" charset="0"/>
              <a:buChar char="•"/>
            </a:pPr>
            <a:endParaRPr lang="en-GB" sz="2400" dirty="0">
              <a:solidFill>
                <a:schemeClr val="bg2">
                  <a:lumMod val="25000"/>
                </a:schemeClr>
              </a:solidFill>
              <a:ea typeface="Calibri"/>
              <a:cs typeface="Calibri"/>
              <a:sym typeface="Calibri"/>
            </a:endParaRPr>
          </a:p>
          <a:p>
            <a:pPr lvl="0"/>
            <a:endParaRPr lang="en" sz="2400" b="1" dirty="0">
              <a:solidFill>
                <a:schemeClr val="bg2">
                  <a:lumMod val="25000"/>
                </a:schemeClr>
              </a:solidFill>
              <a:latin typeface="Calibri"/>
              <a:ea typeface="Calibri"/>
              <a:cs typeface="Calibri"/>
              <a:sym typeface="Calibri"/>
            </a:endParaRPr>
          </a:p>
        </p:txBody>
      </p:sp>
      <p:grpSp>
        <p:nvGrpSpPr>
          <p:cNvPr id="6" name="5 Grupo"/>
          <p:cNvGrpSpPr/>
          <p:nvPr/>
        </p:nvGrpSpPr>
        <p:grpSpPr>
          <a:xfrm>
            <a:off x="639088" y="4242200"/>
            <a:ext cx="8733512" cy="1832347"/>
            <a:chOff x="715288" y="4051700"/>
            <a:chExt cx="8733512" cy="1832347"/>
          </a:xfrm>
        </p:grpSpPr>
        <p:pic>
          <p:nvPicPr>
            <p:cNvPr id="12" name="Picture 4" descr="D:\jpasdia\Desktop\SENAL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5288" y="4515992"/>
              <a:ext cx="6537821" cy="11716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jpasdia\Desktop\SENAL4.jpg">
              <a:extLst>
                <a:ext uri="{FF2B5EF4-FFF2-40B4-BE49-F238E27FC236}">
                  <a16:creationId xmlns:a16="http://schemas.microsoft.com/office/drawing/2014/main" id="{32B33897-1B43-45E2-AAA0-6DF4B37FCEA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32597" y="4051700"/>
              <a:ext cx="1816203" cy="183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5">
            <a:alphaModFix/>
          </a:blip>
          <a:srcRect t="-383" r="301" b="33825"/>
          <a:stretch/>
        </p:blipFill>
        <p:spPr>
          <a:xfrm>
            <a:off x="-18889" y="-410752"/>
            <a:ext cx="9936000" cy="1371724"/>
          </a:xfrm>
          <a:prstGeom prst="rect">
            <a:avLst/>
          </a:prstGeom>
          <a:noFill/>
          <a:ln>
            <a:noFill/>
          </a:ln>
        </p:spPr>
      </p:pic>
      <p:sp>
        <p:nvSpPr>
          <p:cNvPr id="15"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sp>
        <p:nvSpPr>
          <p:cNvPr id="16" name="Google Shape;355;p29">
            <a:extLst>
              <a:ext uri="{FF2B5EF4-FFF2-40B4-BE49-F238E27FC236}">
                <a16:creationId xmlns:a16="http://schemas.microsoft.com/office/drawing/2014/main" id="{CDD4F375-AE28-2740-8689-EC775E390E1D}"/>
              </a:ext>
            </a:extLst>
          </p:cNvPr>
          <p:cNvSpPr txBox="1"/>
          <p:nvPr/>
        </p:nvSpPr>
        <p:spPr>
          <a:xfrm>
            <a:off x="1706612" y="204196"/>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COVID MEASURES AT THE UPO</a:t>
            </a:r>
            <a:endParaRPr sz="3300" b="1" dirty="0">
              <a:solidFill>
                <a:schemeClr val="lt1"/>
              </a:solidFill>
              <a:latin typeface="Calibri"/>
              <a:ea typeface="Calibri"/>
              <a:cs typeface="Calibri"/>
              <a:sym typeface="Calibri"/>
            </a:endParaRPr>
          </a:p>
        </p:txBody>
      </p:sp>
      <p:pic>
        <p:nvPicPr>
          <p:cNvPr id="17" name="Google Shape;92;p22">
            <a:extLst>
              <a:ext uri="{FF2B5EF4-FFF2-40B4-BE49-F238E27FC236}">
                <a16:creationId xmlns:a16="http://schemas.microsoft.com/office/drawing/2014/main" id="{A9816058-E6B5-B24E-A779-00A60E0E71D0}"/>
              </a:ext>
            </a:extLst>
          </p:cNvPr>
          <p:cNvPicPr preferRelativeResize="0"/>
          <p:nvPr/>
        </p:nvPicPr>
        <p:blipFill>
          <a:blip r:embed="rId6">
            <a:alphaModFix/>
          </a:blip>
          <a:stretch>
            <a:fillRect/>
          </a:stretch>
        </p:blipFill>
        <p:spPr>
          <a:xfrm>
            <a:off x="168383" y="-19544"/>
            <a:ext cx="1409067" cy="995707"/>
          </a:xfrm>
          <a:prstGeom prst="rect">
            <a:avLst/>
          </a:prstGeom>
          <a:noFill/>
          <a:ln>
            <a:noFill/>
          </a:ln>
        </p:spPr>
      </p:pic>
      <p:pic>
        <p:nvPicPr>
          <p:cNvPr id="19" name="18 Imagen"/>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14752" y="204196"/>
            <a:ext cx="476250" cy="476250"/>
          </a:xfrm>
          <a:prstGeom prst="rect">
            <a:avLst/>
          </a:prstGeom>
        </p:spPr>
      </p:pic>
      <p:grpSp>
        <p:nvGrpSpPr>
          <p:cNvPr id="3" name="2 Grupo"/>
          <p:cNvGrpSpPr/>
          <p:nvPr/>
        </p:nvGrpSpPr>
        <p:grpSpPr>
          <a:xfrm>
            <a:off x="715289" y="1605781"/>
            <a:ext cx="2955011" cy="707886"/>
            <a:chOff x="715289" y="1605781"/>
            <a:chExt cx="2955011" cy="707886"/>
          </a:xfrm>
        </p:grpSpPr>
        <p:pic>
          <p:nvPicPr>
            <p:cNvPr id="11" name="1 Imagen">
              <a:extLst>
                <a:ext uri="{FF2B5EF4-FFF2-40B4-BE49-F238E27FC236}">
                  <a16:creationId xmlns:a16="http://schemas.microsoft.com/office/drawing/2014/main" id="{60B085E0-AA57-4A47-BC1E-007DF270889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15289" y="1605782"/>
              <a:ext cx="600075" cy="600075"/>
            </a:xfrm>
            <a:prstGeom prst="rect">
              <a:avLst/>
            </a:prstGeom>
          </p:spPr>
        </p:pic>
        <p:sp>
          <p:nvSpPr>
            <p:cNvPr id="2" name="1 Rectángulo"/>
            <p:cNvSpPr/>
            <p:nvPr/>
          </p:nvSpPr>
          <p:spPr>
            <a:xfrm>
              <a:off x="1577449" y="1605781"/>
              <a:ext cx="2092851" cy="707886"/>
            </a:xfrm>
            <a:prstGeom prst="rect">
              <a:avLst/>
            </a:prstGeom>
          </p:spPr>
          <p:txBody>
            <a:bodyPr wrap="square">
              <a:spAutoFit/>
            </a:bodyPr>
            <a:lstStyle/>
            <a:p>
              <a:pPr lvl="0"/>
              <a:r>
                <a:rPr lang="en" sz="4000" b="1" dirty="0">
                  <a:solidFill>
                    <a:schemeClr val="bg2">
                      <a:lumMod val="25000"/>
                    </a:schemeClr>
                  </a:solidFill>
                  <a:ea typeface="Calibri"/>
                  <a:cs typeface="Calibri"/>
                  <a:sym typeface="Calibri"/>
                </a:rPr>
                <a:t>The gym</a:t>
              </a:r>
            </a:p>
          </p:txBody>
        </p:sp>
      </p:grpSp>
    </p:spTree>
    <p:extLst>
      <p:ext uri="{BB962C8B-B14F-4D97-AF65-F5344CB8AC3E}">
        <p14:creationId xmlns:p14="http://schemas.microsoft.com/office/powerpoint/2010/main" val="35595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500"/>
                                        <p:tgtEl>
                                          <p:spTgt spid="10">
                                            <p:txEl>
                                              <p:pRg st="4" end="4"/>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Marcador de pie de página 64">
            <a:extLst>
              <a:ext uri="{FF2B5EF4-FFF2-40B4-BE49-F238E27FC236}">
                <a16:creationId xmlns:a16="http://schemas.microsoft.com/office/drawing/2014/main" id="{F77DDB44-AD40-A74F-B165-E5C85E276BE8}"/>
              </a:ext>
            </a:extLst>
          </p:cNvPr>
          <p:cNvSpPr>
            <a:spLocks noGrp="1"/>
          </p:cNvSpPr>
          <p:nvPr>
            <p:ph type="ftr" sz="quarter" idx="4294967295"/>
          </p:nvPr>
        </p:nvSpPr>
        <p:spPr/>
        <p:txBody>
          <a:bodyPr/>
          <a:lstStyle/>
          <a:p>
            <a:endParaRPr lang="es-ES" dirty="0"/>
          </a:p>
        </p:txBody>
      </p:sp>
      <p:sp>
        <p:nvSpPr>
          <p:cNvPr id="2" name="Rectángulo 1"/>
          <p:cNvSpPr/>
          <p:nvPr/>
        </p:nvSpPr>
        <p:spPr>
          <a:xfrm>
            <a:off x="876733" y="3535987"/>
            <a:ext cx="8754701" cy="461665"/>
          </a:xfrm>
          <a:prstGeom prst="rect">
            <a:avLst/>
          </a:prstGeom>
        </p:spPr>
        <p:txBody>
          <a:bodyPr wrap="square">
            <a:spAutoFit/>
          </a:bodyPr>
          <a:lstStyle/>
          <a:p>
            <a:r>
              <a:rPr lang="es-ES" sz="2400" b="1" dirty="0" err="1" smtClean="0">
                <a:solidFill>
                  <a:schemeClr val="bg2">
                    <a:lumMod val="25000"/>
                  </a:schemeClr>
                </a:solidFill>
                <a:latin typeface="Calibri"/>
                <a:ea typeface="Calibri"/>
                <a:cs typeface="Calibri"/>
              </a:rPr>
              <a:t>Visit</a:t>
            </a:r>
            <a:r>
              <a:rPr lang="es-ES" sz="2400" b="1" dirty="0" smtClean="0">
                <a:solidFill>
                  <a:schemeClr val="bg2">
                    <a:lumMod val="25000"/>
                  </a:schemeClr>
                </a:solidFill>
                <a:latin typeface="Calibri"/>
                <a:ea typeface="Calibri"/>
                <a:cs typeface="Calibri"/>
              </a:rPr>
              <a:t> </a:t>
            </a:r>
            <a:r>
              <a:rPr lang="es-ES" sz="2400" b="1" dirty="0">
                <a:solidFill>
                  <a:schemeClr val="bg2">
                    <a:lumMod val="25000"/>
                  </a:schemeClr>
                </a:solidFill>
                <a:latin typeface="Calibri"/>
                <a:ea typeface="Calibri"/>
                <a:cs typeface="Calibri"/>
              </a:rPr>
              <a:t>to </a:t>
            </a:r>
            <a:r>
              <a:rPr lang="es-ES" sz="2400" b="1" dirty="0" err="1">
                <a:solidFill>
                  <a:schemeClr val="bg2">
                    <a:lumMod val="25000"/>
                  </a:schemeClr>
                </a:solidFill>
                <a:latin typeface="Calibri"/>
                <a:ea typeface="Calibri"/>
                <a:cs typeface="Calibri"/>
              </a:rPr>
              <a:t>the</a:t>
            </a:r>
            <a:r>
              <a:rPr lang="es-ES" sz="2400" b="1" dirty="0">
                <a:solidFill>
                  <a:schemeClr val="bg2">
                    <a:lumMod val="25000"/>
                  </a:schemeClr>
                </a:solidFill>
                <a:latin typeface="Calibri"/>
                <a:ea typeface="Calibri"/>
                <a:cs typeface="Calibri"/>
              </a:rPr>
              <a:t> NAO Victoria </a:t>
            </a:r>
            <a:r>
              <a:rPr lang="es-ES" sz="2400" b="1" dirty="0" err="1" smtClean="0">
                <a:solidFill>
                  <a:schemeClr val="bg2">
                    <a:lumMod val="25000"/>
                  </a:schemeClr>
                </a:solidFill>
                <a:latin typeface="Calibri"/>
                <a:ea typeface="Calibri"/>
                <a:cs typeface="Calibri"/>
              </a:rPr>
              <a:t>Ship</a:t>
            </a:r>
            <a:endParaRPr lang="es-ES" dirty="0"/>
          </a:p>
        </p:txBody>
      </p:sp>
      <p:grpSp>
        <p:nvGrpSpPr>
          <p:cNvPr id="10" name="9 Grupo"/>
          <p:cNvGrpSpPr/>
          <p:nvPr/>
        </p:nvGrpSpPr>
        <p:grpSpPr>
          <a:xfrm>
            <a:off x="593383" y="4103605"/>
            <a:ext cx="8974480" cy="2024971"/>
            <a:chOff x="593383" y="4103605"/>
            <a:chExt cx="8974480" cy="2024971"/>
          </a:xfrm>
        </p:grpSpPr>
        <p:pic>
          <p:nvPicPr>
            <p:cNvPr id="3" name="Imagen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3383" y="4198665"/>
              <a:ext cx="2573215" cy="192991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534" y="4103605"/>
              <a:ext cx="2676329" cy="2007246"/>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726" y="4293186"/>
              <a:ext cx="3260578" cy="1835389"/>
            </a:xfrm>
            <a:prstGeom prst="rect">
              <a:avLst/>
            </a:prstGeom>
          </p:spPr>
        </p:pic>
      </p:grpSp>
      <p:pic>
        <p:nvPicPr>
          <p:cNvPr id="16"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6">
            <a:alphaModFix/>
          </a:blip>
          <a:srcRect t="-383" r="301" b="33825"/>
          <a:stretch/>
        </p:blipFill>
        <p:spPr>
          <a:xfrm>
            <a:off x="-18889" y="-410752"/>
            <a:ext cx="9936000" cy="1371724"/>
          </a:xfrm>
          <a:prstGeom prst="rect">
            <a:avLst/>
          </a:prstGeom>
          <a:noFill/>
          <a:ln>
            <a:noFill/>
          </a:ln>
        </p:spPr>
      </p:pic>
      <p:sp>
        <p:nvSpPr>
          <p:cNvPr id="17"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pic>
        <p:nvPicPr>
          <p:cNvPr id="19" name="Google Shape;92;p22">
            <a:extLst>
              <a:ext uri="{FF2B5EF4-FFF2-40B4-BE49-F238E27FC236}">
                <a16:creationId xmlns:a16="http://schemas.microsoft.com/office/drawing/2014/main" id="{A9816058-E6B5-B24E-A779-00A60E0E71D0}"/>
              </a:ext>
            </a:extLst>
          </p:cNvPr>
          <p:cNvPicPr preferRelativeResize="0"/>
          <p:nvPr/>
        </p:nvPicPr>
        <p:blipFill>
          <a:blip r:embed="rId7">
            <a:alphaModFix/>
          </a:blip>
          <a:stretch>
            <a:fillRect/>
          </a:stretch>
        </p:blipFill>
        <p:spPr>
          <a:xfrm>
            <a:off x="168383" y="-19544"/>
            <a:ext cx="1409067" cy="995707"/>
          </a:xfrm>
          <a:prstGeom prst="rect">
            <a:avLst/>
          </a:prstGeom>
          <a:noFill/>
          <a:ln>
            <a:noFill/>
          </a:ln>
        </p:spPr>
      </p:pic>
      <p:sp>
        <p:nvSpPr>
          <p:cNvPr id="18" name="Google Shape;355;p29">
            <a:extLst>
              <a:ext uri="{FF2B5EF4-FFF2-40B4-BE49-F238E27FC236}">
                <a16:creationId xmlns:a16="http://schemas.microsoft.com/office/drawing/2014/main" id="{CDD4F375-AE28-2740-8689-EC775E390E1D}"/>
              </a:ext>
            </a:extLst>
          </p:cNvPr>
          <p:cNvSpPr txBox="1"/>
          <p:nvPr/>
        </p:nvSpPr>
        <p:spPr>
          <a:xfrm>
            <a:off x="2183002" y="158230"/>
            <a:ext cx="6571206"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COVID-SAFE ACTIVITIES</a:t>
            </a:r>
            <a:endParaRPr sz="3300" b="1" dirty="0">
              <a:solidFill>
                <a:schemeClr val="lt1"/>
              </a:solidFill>
              <a:latin typeface="Calibri"/>
              <a:ea typeface="Calibri"/>
              <a:cs typeface="Calibri"/>
              <a:sym typeface="Calibri"/>
            </a:endParaRPr>
          </a:p>
        </p:txBody>
      </p:sp>
      <p:pic>
        <p:nvPicPr>
          <p:cNvPr id="21" name="20 Imagen"/>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613602" y="155315"/>
            <a:ext cx="507082" cy="507082"/>
          </a:xfrm>
          <a:prstGeom prst="rect">
            <a:avLst/>
          </a:prstGeom>
        </p:spPr>
      </p:pic>
      <p:sp>
        <p:nvSpPr>
          <p:cNvPr id="8" name="7 Rectángulo"/>
          <p:cNvSpPr/>
          <p:nvPr/>
        </p:nvSpPr>
        <p:spPr>
          <a:xfrm>
            <a:off x="720383" y="1323709"/>
            <a:ext cx="8977608" cy="1384995"/>
          </a:xfrm>
          <a:prstGeom prst="rect">
            <a:avLst/>
          </a:prstGeom>
        </p:spPr>
        <p:txBody>
          <a:bodyPr wrap="square">
            <a:spAutoFit/>
          </a:bodyPr>
          <a:lstStyle/>
          <a:p>
            <a:r>
              <a:rPr lang="es-ES" sz="2400" b="1" dirty="0" err="1">
                <a:solidFill>
                  <a:schemeClr val="bg2">
                    <a:lumMod val="25000"/>
                  </a:schemeClr>
                </a:solidFill>
                <a:ea typeface="Calibri"/>
                <a:cs typeface="Calibri"/>
              </a:rPr>
              <a:t>Walks</a:t>
            </a:r>
            <a:r>
              <a:rPr lang="es-ES" sz="2400" b="1" dirty="0">
                <a:solidFill>
                  <a:schemeClr val="bg2">
                    <a:lumMod val="25000"/>
                  </a:schemeClr>
                </a:solidFill>
                <a:ea typeface="Calibri"/>
                <a:cs typeface="Calibri"/>
              </a:rPr>
              <a:t> </a:t>
            </a:r>
            <a:r>
              <a:rPr lang="es-ES" sz="2400" b="1" dirty="0" err="1">
                <a:solidFill>
                  <a:schemeClr val="bg2">
                    <a:lumMod val="25000"/>
                  </a:schemeClr>
                </a:solidFill>
                <a:ea typeface="Calibri"/>
                <a:cs typeface="Calibri"/>
              </a:rPr>
              <a:t>through</a:t>
            </a:r>
            <a:r>
              <a:rPr lang="es-ES" sz="2400" b="1" dirty="0">
                <a:solidFill>
                  <a:schemeClr val="bg2">
                    <a:lumMod val="25000"/>
                  </a:schemeClr>
                </a:solidFill>
                <a:ea typeface="Calibri"/>
                <a:cs typeface="Calibri"/>
              </a:rPr>
              <a:t> </a:t>
            </a:r>
            <a:r>
              <a:rPr lang="es-ES" sz="2400" b="1" dirty="0" err="1">
                <a:solidFill>
                  <a:schemeClr val="bg2">
                    <a:lumMod val="25000"/>
                  </a:schemeClr>
                </a:solidFill>
                <a:ea typeface="Calibri"/>
                <a:cs typeface="Calibri"/>
              </a:rPr>
              <a:t>the</a:t>
            </a:r>
            <a:r>
              <a:rPr lang="es-ES" sz="2400" b="1" dirty="0">
                <a:solidFill>
                  <a:schemeClr val="bg2">
                    <a:lumMod val="25000"/>
                  </a:schemeClr>
                </a:solidFill>
                <a:ea typeface="Calibri"/>
                <a:cs typeface="Calibri"/>
              </a:rPr>
              <a:t> </a:t>
            </a:r>
            <a:r>
              <a:rPr lang="es-ES" sz="2400" b="1" dirty="0" err="1">
                <a:solidFill>
                  <a:schemeClr val="bg2">
                    <a:lumMod val="25000"/>
                  </a:schemeClr>
                </a:solidFill>
                <a:ea typeface="Calibri"/>
                <a:cs typeface="Calibri"/>
              </a:rPr>
              <a:t>city</a:t>
            </a:r>
            <a:r>
              <a:rPr lang="es-ES" sz="2400" b="1" dirty="0">
                <a:solidFill>
                  <a:schemeClr val="bg2">
                    <a:lumMod val="25000"/>
                  </a:schemeClr>
                </a:solidFill>
                <a:ea typeface="Calibri"/>
                <a:cs typeface="Calibri"/>
              </a:rPr>
              <a:t> center</a:t>
            </a:r>
          </a:p>
          <a:p>
            <a:pPr marL="342900" indent="-342900">
              <a:buFont typeface="Arial" panose="020B0604020202020204" pitchFamily="34" charset="0"/>
              <a:buChar char="•"/>
            </a:pPr>
            <a:r>
              <a:rPr lang="es-ES" sz="2000" dirty="0" err="1">
                <a:solidFill>
                  <a:schemeClr val="bg2">
                    <a:lumMod val="25000"/>
                  </a:schemeClr>
                </a:solidFill>
                <a:ea typeface="Calibri"/>
                <a:cs typeface="Calibri"/>
              </a:rPr>
              <a:t>This</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is</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an</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outdoor</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activity</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involving</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Spanish</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students</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always</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respecting</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the</a:t>
            </a:r>
            <a:r>
              <a:rPr lang="es-ES" sz="2000" dirty="0">
                <a:solidFill>
                  <a:schemeClr val="bg2">
                    <a:lumMod val="25000"/>
                  </a:schemeClr>
                </a:solidFill>
                <a:ea typeface="Calibri"/>
                <a:cs typeface="Calibri"/>
              </a:rPr>
              <a:t> Covid-19 </a:t>
            </a:r>
            <a:r>
              <a:rPr lang="es-ES" sz="2000" dirty="0" err="1">
                <a:solidFill>
                  <a:schemeClr val="bg2">
                    <a:lumMod val="25000"/>
                  </a:schemeClr>
                </a:solidFill>
                <a:ea typeface="Calibri"/>
                <a:cs typeface="Calibri"/>
              </a:rPr>
              <a:t>measures</a:t>
            </a:r>
            <a:r>
              <a:rPr lang="es-ES" sz="2000" dirty="0">
                <a:solidFill>
                  <a:schemeClr val="bg2">
                    <a:lumMod val="25000"/>
                  </a:schemeClr>
                </a:solidFill>
                <a:ea typeface="Calibri"/>
                <a:cs typeface="Calibri"/>
              </a:rPr>
              <a:t> in place at </a:t>
            </a:r>
            <a:r>
              <a:rPr lang="es-ES" sz="2000" dirty="0" err="1">
                <a:solidFill>
                  <a:schemeClr val="bg2">
                    <a:lumMod val="25000"/>
                  </a:schemeClr>
                </a:solidFill>
                <a:ea typeface="Calibri"/>
                <a:cs typeface="Calibri"/>
              </a:rPr>
              <a:t>that</a:t>
            </a:r>
            <a:r>
              <a:rPr lang="es-ES" sz="2000" dirty="0">
                <a:solidFill>
                  <a:schemeClr val="bg2">
                    <a:lumMod val="25000"/>
                  </a:schemeClr>
                </a:solidFill>
                <a:ea typeface="Calibri"/>
                <a:cs typeface="Calibri"/>
              </a:rPr>
              <a:t> time, </a:t>
            </a:r>
            <a:r>
              <a:rPr lang="es-ES" sz="2000" dirty="0" err="1">
                <a:solidFill>
                  <a:schemeClr val="bg2">
                    <a:lumMod val="25000"/>
                  </a:schemeClr>
                </a:solidFill>
                <a:ea typeface="Calibri"/>
                <a:cs typeface="Calibri"/>
              </a:rPr>
              <a:t>e.g</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number</a:t>
            </a:r>
            <a:r>
              <a:rPr lang="es-ES" sz="2000" dirty="0">
                <a:solidFill>
                  <a:schemeClr val="bg2">
                    <a:lumMod val="25000"/>
                  </a:schemeClr>
                </a:solidFill>
                <a:ea typeface="Calibri"/>
                <a:cs typeface="Calibri"/>
              </a:rPr>
              <a:t> of </a:t>
            </a:r>
            <a:r>
              <a:rPr lang="es-ES" sz="2000" dirty="0" err="1">
                <a:solidFill>
                  <a:schemeClr val="bg2">
                    <a:lumMod val="25000"/>
                  </a:schemeClr>
                </a:solidFill>
                <a:ea typeface="Calibri"/>
                <a:cs typeface="Calibri"/>
              </a:rPr>
              <a:t>participants</a:t>
            </a:r>
            <a:r>
              <a:rPr lang="es-ES" sz="2000" dirty="0">
                <a:solidFill>
                  <a:schemeClr val="bg2">
                    <a:lumMod val="25000"/>
                  </a:schemeClr>
                </a:solidFill>
                <a:ea typeface="Calibri"/>
                <a:cs typeface="Calibri"/>
              </a:rPr>
              <a:t>, </a:t>
            </a:r>
            <a:br>
              <a:rPr lang="es-ES" sz="2000" dirty="0">
                <a:solidFill>
                  <a:schemeClr val="bg2">
                    <a:lumMod val="25000"/>
                  </a:schemeClr>
                </a:solidFill>
                <a:ea typeface="Calibri"/>
                <a:cs typeface="Calibri"/>
              </a:rPr>
            </a:br>
            <a:r>
              <a:rPr lang="es-ES" sz="2000" dirty="0" err="1" smtClean="0">
                <a:solidFill>
                  <a:schemeClr val="bg2">
                    <a:lumMod val="25000"/>
                  </a:schemeClr>
                </a:solidFill>
                <a:ea typeface="Calibri"/>
                <a:cs typeface="Calibri"/>
              </a:rPr>
              <a:t>movement</a:t>
            </a:r>
            <a:r>
              <a:rPr lang="es-ES" sz="2000" dirty="0" smtClean="0">
                <a:solidFill>
                  <a:schemeClr val="bg2">
                    <a:lumMod val="25000"/>
                  </a:schemeClr>
                </a:solidFill>
                <a:ea typeface="Calibri"/>
                <a:cs typeface="Calibri"/>
              </a:rPr>
              <a:t> </a:t>
            </a:r>
            <a:r>
              <a:rPr lang="es-ES" sz="2000" dirty="0" err="1">
                <a:solidFill>
                  <a:schemeClr val="bg2">
                    <a:lumMod val="25000"/>
                  </a:schemeClr>
                </a:solidFill>
                <a:ea typeface="Calibri"/>
                <a:cs typeface="Calibri"/>
              </a:rPr>
              <a:t>between</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towns</a:t>
            </a:r>
            <a:r>
              <a:rPr lang="es-ES" sz="2000" dirty="0">
                <a:solidFill>
                  <a:schemeClr val="bg2">
                    <a:lumMod val="25000"/>
                  </a:schemeClr>
                </a:solidFill>
                <a:ea typeface="Calibri"/>
                <a:cs typeface="Calibri"/>
              </a:rPr>
              <a:t>, etc. </a:t>
            </a:r>
            <a:r>
              <a:rPr lang="es-ES" sz="2000" dirty="0" err="1">
                <a:solidFill>
                  <a:schemeClr val="bg2">
                    <a:lumMod val="25000"/>
                  </a:schemeClr>
                </a:solidFill>
                <a:ea typeface="Calibri"/>
                <a:cs typeface="Calibri"/>
              </a:rPr>
              <a:t>We</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have</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been</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able</a:t>
            </a:r>
            <a:r>
              <a:rPr lang="es-ES" sz="2000" dirty="0">
                <a:solidFill>
                  <a:schemeClr val="bg2">
                    <a:lumMod val="25000"/>
                  </a:schemeClr>
                </a:solidFill>
                <a:ea typeface="Calibri"/>
                <a:cs typeface="Calibri"/>
              </a:rPr>
              <a:t> to do </a:t>
            </a:r>
            <a:r>
              <a:rPr lang="es-ES" sz="2000" dirty="0" err="1">
                <a:solidFill>
                  <a:schemeClr val="bg2">
                    <a:lumMod val="25000"/>
                  </a:schemeClr>
                </a:solidFill>
                <a:ea typeface="Calibri"/>
                <a:cs typeface="Calibri"/>
              </a:rPr>
              <a:t>two</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this</a:t>
            </a:r>
            <a:r>
              <a:rPr lang="es-ES" sz="2000" dirty="0">
                <a:solidFill>
                  <a:schemeClr val="bg2">
                    <a:lumMod val="25000"/>
                  </a:schemeClr>
                </a:solidFill>
                <a:ea typeface="Calibri"/>
                <a:cs typeface="Calibri"/>
              </a:rPr>
              <a:t> </a:t>
            </a:r>
            <a:r>
              <a:rPr lang="es-ES" sz="2000" dirty="0" err="1">
                <a:solidFill>
                  <a:schemeClr val="bg2">
                    <a:lumMod val="25000"/>
                  </a:schemeClr>
                </a:solidFill>
                <a:ea typeface="Calibri"/>
                <a:cs typeface="Calibri"/>
              </a:rPr>
              <a:t>semester</a:t>
            </a:r>
            <a:r>
              <a:rPr lang="es-ES" sz="2000" dirty="0">
                <a:solidFill>
                  <a:schemeClr val="bg2">
                    <a:lumMod val="25000"/>
                  </a:schemeClr>
                </a:solidFill>
                <a:ea typeface="Calibri"/>
                <a:cs typeface="Calibri"/>
              </a:rPr>
              <a:t>. </a:t>
            </a:r>
          </a:p>
        </p:txBody>
      </p:sp>
      <p:sp>
        <p:nvSpPr>
          <p:cNvPr id="9" name="8 Rectángulo"/>
          <p:cNvSpPr/>
          <p:nvPr/>
        </p:nvSpPr>
        <p:spPr>
          <a:xfrm>
            <a:off x="800736" y="2870200"/>
            <a:ext cx="4985724" cy="461665"/>
          </a:xfrm>
          <a:prstGeom prst="rect">
            <a:avLst/>
          </a:prstGeom>
        </p:spPr>
        <p:txBody>
          <a:bodyPr wrap="none">
            <a:spAutoFit/>
          </a:bodyPr>
          <a:lstStyle/>
          <a:p>
            <a:r>
              <a:rPr lang="es-ES" sz="2400" b="1" dirty="0" err="1">
                <a:solidFill>
                  <a:schemeClr val="bg2">
                    <a:lumMod val="25000"/>
                  </a:schemeClr>
                </a:solidFill>
                <a:ea typeface="Calibri"/>
                <a:cs typeface="Calibri"/>
              </a:rPr>
              <a:t>Visit</a:t>
            </a:r>
            <a:r>
              <a:rPr lang="es-ES" sz="2400" b="1" dirty="0">
                <a:solidFill>
                  <a:schemeClr val="bg2">
                    <a:lumMod val="25000"/>
                  </a:schemeClr>
                </a:solidFill>
                <a:ea typeface="Calibri"/>
                <a:cs typeface="Calibri"/>
              </a:rPr>
              <a:t> to </a:t>
            </a:r>
            <a:r>
              <a:rPr lang="es-ES" sz="2400" b="1" dirty="0" err="1">
                <a:solidFill>
                  <a:schemeClr val="bg2">
                    <a:lumMod val="25000"/>
                  </a:schemeClr>
                </a:solidFill>
                <a:ea typeface="Calibri"/>
                <a:cs typeface="Calibri"/>
              </a:rPr>
              <a:t>the</a:t>
            </a:r>
            <a:r>
              <a:rPr lang="es-ES" sz="2400" b="1" dirty="0">
                <a:solidFill>
                  <a:schemeClr val="bg2">
                    <a:lumMod val="25000"/>
                  </a:schemeClr>
                </a:solidFill>
                <a:ea typeface="Calibri"/>
                <a:cs typeface="Calibri"/>
              </a:rPr>
              <a:t> </a:t>
            </a:r>
            <a:r>
              <a:rPr lang="es-ES" sz="2400" b="1" dirty="0" err="1">
                <a:solidFill>
                  <a:schemeClr val="bg2">
                    <a:lumMod val="25000"/>
                  </a:schemeClr>
                </a:solidFill>
                <a:ea typeface="Calibri"/>
                <a:cs typeface="Calibri"/>
              </a:rPr>
              <a:t>Basilippo</a:t>
            </a:r>
            <a:r>
              <a:rPr lang="es-ES" sz="2400" b="1" dirty="0">
                <a:solidFill>
                  <a:schemeClr val="bg2">
                    <a:lumMod val="25000"/>
                  </a:schemeClr>
                </a:solidFill>
                <a:ea typeface="Calibri"/>
                <a:cs typeface="Calibri"/>
              </a:rPr>
              <a:t> Olive </a:t>
            </a:r>
            <a:r>
              <a:rPr lang="es-ES" sz="2400" b="1" dirty="0" err="1">
                <a:solidFill>
                  <a:schemeClr val="bg2">
                    <a:lumMod val="25000"/>
                  </a:schemeClr>
                </a:solidFill>
                <a:ea typeface="Calibri"/>
                <a:cs typeface="Calibri"/>
              </a:rPr>
              <a:t>Oil</a:t>
            </a:r>
            <a:r>
              <a:rPr lang="es-ES" sz="2400" b="1" dirty="0">
                <a:solidFill>
                  <a:schemeClr val="bg2">
                    <a:lumMod val="25000"/>
                  </a:schemeClr>
                </a:solidFill>
                <a:ea typeface="Calibri"/>
                <a:cs typeface="Calibri"/>
              </a:rPr>
              <a:t> Factory</a:t>
            </a:r>
          </a:p>
        </p:txBody>
      </p:sp>
    </p:spTree>
    <p:extLst>
      <p:ext uri="{BB962C8B-B14F-4D97-AF65-F5344CB8AC3E}">
        <p14:creationId xmlns:p14="http://schemas.microsoft.com/office/powerpoint/2010/main" val="106526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6946899" y="960972"/>
            <a:ext cx="4119475" cy="631665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Rectángulo"/>
          <p:cNvSpPr/>
          <p:nvPr/>
        </p:nvSpPr>
        <p:spPr>
          <a:xfrm>
            <a:off x="3203850" y="848508"/>
            <a:ext cx="3831950" cy="63166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698500" y="731849"/>
            <a:ext cx="4254500" cy="63166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Marcador de pie de página 64">
            <a:extLst>
              <a:ext uri="{FF2B5EF4-FFF2-40B4-BE49-F238E27FC236}">
                <a16:creationId xmlns:a16="http://schemas.microsoft.com/office/drawing/2014/main" id="{F77DDB44-AD40-A74F-B165-E5C85E276BE8}"/>
              </a:ext>
            </a:extLst>
          </p:cNvPr>
          <p:cNvSpPr>
            <a:spLocks noGrp="1"/>
          </p:cNvSpPr>
          <p:nvPr>
            <p:ph type="ftr" sz="quarter" idx="4294967295"/>
          </p:nvPr>
        </p:nvSpPr>
        <p:spPr/>
        <p:txBody>
          <a:bodyPr/>
          <a:lstStyle/>
          <a:p>
            <a:endParaRPr lang="es-ES" dirty="0"/>
          </a:p>
        </p:txBody>
      </p:sp>
      <p:grpSp>
        <p:nvGrpSpPr>
          <p:cNvPr id="6" name="5 Grupo"/>
          <p:cNvGrpSpPr/>
          <p:nvPr/>
        </p:nvGrpSpPr>
        <p:grpSpPr>
          <a:xfrm>
            <a:off x="217377" y="1211078"/>
            <a:ext cx="2987187" cy="4585278"/>
            <a:chOff x="217377" y="1211078"/>
            <a:chExt cx="2987187" cy="4585278"/>
          </a:xfrm>
        </p:grpSpPr>
        <p:pic>
          <p:nvPicPr>
            <p:cNvPr id="10" name="8 Imagen"/>
            <p:cNvPicPr>
              <a:picLocks noChangeAspect="1"/>
            </p:cNvPicPr>
            <p:nvPr/>
          </p:nvPicPr>
          <p:blipFill rotWithShape="1">
            <a:blip r:embed="rId4" cstate="email">
              <a:extLst>
                <a:ext uri="{28A0092B-C50C-407E-A947-70E740481C1C}">
                  <a14:useLocalDpi xmlns:a14="http://schemas.microsoft.com/office/drawing/2010/main" val="0"/>
                </a:ext>
              </a:extLst>
            </a:blip>
            <a:srcRect l="12500" r="12500"/>
            <a:stretch/>
          </p:blipFill>
          <p:spPr>
            <a:xfrm>
              <a:off x="1767414" y="4359206"/>
              <a:ext cx="1437150" cy="1437150"/>
            </a:xfrm>
            <a:prstGeom prst="rect">
              <a:avLst/>
            </a:prstGeom>
          </p:spPr>
        </p:pic>
        <p:sp>
          <p:nvSpPr>
            <p:cNvPr id="2" name="CuadroTexto 1"/>
            <p:cNvSpPr txBox="1"/>
            <p:nvPr/>
          </p:nvSpPr>
          <p:spPr>
            <a:xfrm>
              <a:off x="217377" y="1211078"/>
              <a:ext cx="2699173" cy="954107"/>
            </a:xfrm>
            <a:prstGeom prst="rect">
              <a:avLst/>
            </a:prstGeom>
            <a:noFill/>
          </p:spPr>
          <p:txBody>
            <a:bodyPr wrap="square" rtlCol="0">
              <a:spAutoFit/>
            </a:bodyPr>
            <a:lstStyle/>
            <a:p>
              <a:pPr algn="ctr"/>
              <a:r>
                <a:rPr lang="en-GB" sz="2800" b="1" dirty="0">
                  <a:solidFill>
                    <a:schemeClr val="bg1"/>
                  </a:solidFill>
                </a:rPr>
                <a:t>Cultural </a:t>
              </a:r>
              <a:endParaRPr lang="en-GB" sz="2800" b="1" dirty="0" smtClean="0">
                <a:solidFill>
                  <a:schemeClr val="bg1"/>
                </a:solidFill>
              </a:endParaRPr>
            </a:p>
            <a:p>
              <a:pPr algn="ctr"/>
              <a:r>
                <a:rPr lang="en-GB" sz="2800" b="1" dirty="0" smtClean="0">
                  <a:solidFill>
                    <a:schemeClr val="bg1"/>
                  </a:solidFill>
                </a:rPr>
                <a:t>excursions</a:t>
              </a:r>
              <a:endParaRPr lang="es-ES" sz="2800" b="1" dirty="0">
                <a:solidFill>
                  <a:schemeClr val="bg1"/>
                </a:solidFill>
              </a:endParaRPr>
            </a:p>
          </p:txBody>
        </p:sp>
      </p:grpSp>
      <p:grpSp>
        <p:nvGrpSpPr>
          <p:cNvPr id="26" name="25 Grupo"/>
          <p:cNvGrpSpPr/>
          <p:nvPr/>
        </p:nvGrpSpPr>
        <p:grpSpPr>
          <a:xfrm>
            <a:off x="3765973" y="1156683"/>
            <a:ext cx="3045902" cy="4611388"/>
            <a:chOff x="3765973" y="1156683"/>
            <a:chExt cx="3045902" cy="4611388"/>
          </a:xfrm>
        </p:grpSpPr>
        <p:pic>
          <p:nvPicPr>
            <p:cNvPr id="11" name="9 Imagen"/>
            <p:cNvPicPr>
              <a:picLocks noChangeAspect="1"/>
            </p:cNvPicPr>
            <p:nvPr/>
          </p:nvPicPr>
          <p:blipFill rotWithShape="1">
            <a:blip r:embed="rId5" cstate="email">
              <a:extLst>
                <a:ext uri="{28A0092B-C50C-407E-A947-70E740481C1C}">
                  <a14:useLocalDpi xmlns:a14="http://schemas.microsoft.com/office/drawing/2010/main" val="0"/>
                </a:ext>
              </a:extLst>
            </a:blip>
            <a:srcRect l="12500" r="12500"/>
            <a:stretch/>
          </p:blipFill>
          <p:spPr>
            <a:xfrm>
              <a:off x="3779818" y="2584410"/>
              <a:ext cx="1437150" cy="1437150"/>
            </a:xfrm>
            <a:prstGeom prst="rect">
              <a:avLst/>
            </a:prstGeom>
          </p:spPr>
        </p:pic>
        <p:pic>
          <p:nvPicPr>
            <p:cNvPr id="12" name="10 Imagen"/>
            <p:cNvPicPr>
              <a:picLocks noChangeAspect="1"/>
            </p:cNvPicPr>
            <p:nvPr/>
          </p:nvPicPr>
          <p:blipFill rotWithShape="1">
            <a:blip r:embed="rId6" cstate="email">
              <a:extLst>
                <a:ext uri="{28A0092B-C50C-407E-A947-70E740481C1C}">
                  <a14:useLocalDpi xmlns:a14="http://schemas.microsoft.com/office/drawing/2010/main" val="0"/>
                </a:ext>
              </a:extLst>
            </a:blip>
            <a:srcRect l="4620" t="-358" r="28713" b="358"/>
            <a:stretch/>
          </p:blipFill>
          <p:spPr>
            <a:xfrm>
              <a:off x="5374725" y="2602458"/>
              <a:ext cx="1437150" cy="1437150"/>
            </a:xfrm>
            <a:prstGeom prst="rect">
              <a:avLst/>
            </a:prstGeom>
          </p:spPr>
        </p:pic>
        <p:pic>
          <p:nvPicPr>
            <p:cNvPr id="13" name="11 Imagen"/>
            <p:cNvPicPr>
              <a:picLocks noChangeAspect="1"/>
            </p:cNvPicPr>
            <p:nvPr/>
          </p:nvPicPr>
          <p:blipFill rotWithShape="1">
            <a:blip r:embed="rId7" cstate="email">
              <a:extLst>
                <a:ext uri="{28A0092B-C50C-407E-A947-70E740481C1C}">
                  <a14:useLocalDpi xmlns:a14="http://schemas.microsoft.com/office/drawing/2010/main" val="0"/>
                </a:ext>
              </a:extLst>
            </a:blip>
            <a:srcRect l="16667" r="16667"/>
            <a:stretch/>
          </p:blipFill>
          <p:spPr>
            <a:xfrm>
              <a:off x="3765973" y="4349182"/>
              <a:ext cx="1411738" cy="1411738"/>
            </a:xfrm>
            <a:prstGeom prst="rect">
              <a:avLst/>
            </a:prstGeom>
          </p:spPr>
        </p:pic>
        <p:pic>
          <p:nvPicPr>
            <p:cNvPr id="14" name="12 Imagen"/>
            <p:cNvPicPr>
              <a:picLocks noChangeAspect="1"/>
            </p:cNvPicPr>
            <p:nvPr/>
          </p:nvPicPr>
          <p:blipFill rotWithShape="1">
            <a:blip r:embed="rId8" cstate="email">
              <a:extLst>
                <a:ext uri="{28A0092B-C50C-407E-A947-70E740481C1C}">
                  <a14:useLocalDpi xmlns:a14="http://schemas.microsoft.com/office/drawing/2010/main" val="0"/>
                </a:ext>
              </a:extLst>
            </a:blip>
            <a:srcRect l="14799" t="-357" r="40803" b="357"/>
            <a:stretch/>
          </p:blipFill>
          <p:spPr>
            <a:xfrm>
              <a:off x="5374725" y="4371906"/>
              <a:ext cx="1396165" cy="1396165"/>
            </a:xfrm>
            <a:prstGeom prst="rect">
              <a:avLst/>
            </a:prstGeom>
          </p:spPr>
        </p:pic>
        <p:sp>
          <p:nvSpPr>
            <p:cNvPr id="19" name="CuadroTexto 18"/>
            <p:cNvSpPr txBox="1"/>
            <p:nvPr/>
          </p:nvSpPr>
          <p:spPr>
            <a:xfrm>
              <a:off x="4353079" y="1156683"/>
              <a:ext cx="1743554" cy="954107"/>
            </a:xfrm>
            <a:prstGeom prst="rect">
              <a:avLst/>
            </a:prstGeom>
            <a:noFill/>
          </p:spPr>
          <p:txBody>
            <a:bodyPr wrap="square" rtlCol="0">
              <a:spAutoFit/>
            </a:bodyPr>
            <a:lstStyle/>
            <a:p>
              <a:pPr algn="ctr"/>
              <a:r>
                <a:rPr lang="en-GB" sz="2800" b="1" dirty="0">
                  <a:solidFill>
                    <a:schemeClr val="bg1"/>
                  </a:solidFill>
                </a:rPr>
                <a:t>Sports activities</a:t>
              </a:r>
              <a:endParaRPr lang="es-ES" sz="2800" b="1" dirty="0">
                <a:solidFill>
                  <a:schemeClr val="bg1"/>
                </a:solidFill>
              </a:endParaRPr>
            </a:p>
          </p:txBody>
        </p:sp>
      </p:grpSp>
      <p:grpSp>
        <p:nvGrpSpPr>
          <p:cNvPr id="29" name="28 Grupo"/>
          <p:cNvGrpSpPr/>
          <p:nvPr/>
        </p:nvGrpSpPr>
        <p:grpSpPr>
          <a:xfrm>
            <a:off x="7534550" y="1211078"/>
            <a:ext cx="1437856" cy="5525944"/>
            <a:chOff x="7534550" y="1211078"/>
            <a:chExt cx="1437856" cy="5525944"/>
          </a:xfrm>
        </p:grpSpPr>
        <p:pic>
          <p:nvPicPr>
            <p:cNvPr id="15" name="1 Imagen">
              <a:extLst>
                <a:ext uri="{FF2B5EF4-FFF2-40B4-BE49-F238E27FC236}">
                  <a16:creationId xmlns:a16="http://schemas.microsoft.com/office/drawing/2014/main" id="{A70B2A0F-548F-0645-BA8F-188354540715}"/>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16797" r="16797"/>
            <a:stretch/>
          </p:blipFill>
          <p:spPr>
            <a:xfrm>
              <a:off x="7538220" y="2218793"/>
              <a:ext cx="1411739" cy="1411739"/>
            </a:xfrm>
            <a:prstGeom prst="rect">
              <a:avLst/>
            </a:prstGeom>
          </p:spPr>
        </p:pic>
        <p:pic>
          <p:nvPicPr>
            <p:cNvPr id="16" name="2 Imagen">
              <a:extLst>
                <a:ext uri="{FF2B5EF4-FFF2-40B4-BE49-F238E27FC236}">
                  <a16:creationId xmlns:a16="http://schemas.microsoft.com/office/drawing/2014/main" id="{F1154918-3178-854E-A6E5-7D17315FBBD0}"/>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16529" r="16529"/>
            <a:stretch/>
          </p:blipFill>
          <p:spPr>
            <a:xfrm>
              <a:off x="7534550" y="3756330"/>
              <a:ext cx="1415409" cy="1415409"/>
            </a:xfrm>
            <a:prstGeom prst="rect">
              <a:avLst/>
            </a:prstGeom>
          </p:spPr>
        </p:pic>
        <p:pic>
          <p:nvPicPr>
            <p:cNvPr id="17" name="3 Imagen">
              <a:extLst>
                <a:ext uri="{FF2B5EF4-FFF2-40B4-BE49-F238E27FC236}">
                  <a16:creationId xmlns:a16="http://schemas.microsoft.com/office/drawing/2014/main" id="{52C38B71-14EB-5D49-BF6C-E2F4564FCA46}"/>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8264" r="24794"/>
            <a:stretch/>
          </p:blipFill>
          <p:spPr>
            <a:xfrm>
              <a:off x="7538870" y="5303486"/>
              <a:ext cx="1433536" cy="1433536"/>
            </a:xfrm>
            <a:prstGeom prst="rect">
              <a:avLst/>
            </a:prstGeom>
          </p:spPr>
        </p:pic>
        <p:sp>
          <p:nvSpPr>
            <p:cNvPr id="20" name="CuadroTexto 19"/>
            <p:cNvSpPr txBox="1"/>
            <p:nvPr/>
          </p:nvSpPr>
          <p:spPr>
            <a:xfrm>
              <a:off x="7599796" y="1211078"/>
              <a:ext cx="1239273" cy="954107"/>
            </a:xfrm>
            <a:prstGeom prst="rect">
              <a:avLst/>
            </a:prstGeom>
            <a:noFill/>
          </p:spPr>
          <p:txBody>
            <a:bodyPr wrap="square" rtlCol="0">
              <a:spAutoFit/>
            </a:bodyPr>
            <a:lstStyle/>
            <a:p>
              <a:pPr algn="ctr"/>
              <a:r>
                <a:rPr lang="en-GB" sz="2800" b="1" dirty="0">
                  <a:solidFill>
                    <a:schemeClr val="bg1"/>
                  </a:solidFill>
                </a:rPr>
                <a:t>Hiking trips</a:t>
              </a:r>
              <a:endParaRPr lang="es-ES" sz="2800" b="1" dirty="0">
                <a:solidFill>
                  <a:schemeClr val="bg1"/>
                </a:solidFill>
              </a:endParaRPr>
            </a:p>
          </p:txBody>
        </p:sp>
      </p:grpSp>
      <p:pic>
        <p:nvPicPr>
          <p:cNvPr id="21"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12">
            <a:alphaModFix/>
          </a:blip>
          <a:srcRect t="-383" r="301" b="33825"/>
          <a:stretch/>
        </p:blipFill>
        <p:spPr>
          <a:xfrm>
            <a:off x="-18889" y="-410752"/>
            <a:ext cx="9936000" cy="1371724"/>
          </a:xfrm>
          <a:prstGeom prst="rect">
            <a:avLst/>
          </a:prstGeom>
          <a:noFill/>
          <a:ln>
            <a:noFill/>
          </a:ln>
        </p:spPr>
      </p:pic>
      <p:sp>
        <p:nvSpPr>
          <p:cNvPr id="22"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pic>
        <p:nvPicPr>
          <p:cNvPr id="23" name="Google Shape;92;p22">
            <a:extLst>
              <a:ext uri="{FF2B5EF4-FFF2-40B4-BE49-F238E27FC236}">
                <a16:creationId xmlns:a16="http://schemas.microsoft.com/office/drawing/2014/main" id="{A9816058-E6B5-B24E-A779-00A60E0E71D0}"/>
              </a:ext>
            </a:extLst>
          </p:cNvPr>
          <p:cNvPicPr preferRelativeResize="0"/>
          <p:nvPr/>
        </p:nvPicPr>
        <p:blipFill>
          <a:blip r:embed="rId13">
            <a:alphaModFix/>
          </a:blip>
          <a:stretch>
            <a:fillRect/>
          </a:stretch>
        </p:blipFill>
        <p:spPr>
          <a:xfrm>
            <a:off x="168383" y="-19544"/>
            <a:ext cx="1409067" cy="995707"/>
          </a:xfrm>
          <a:prstGeom prst="rect">
            <a:avLst/>
          </a:prstGeom>
          <a:noFill/>
          <a:ln>
            <a:noFill/>
          </a:ln>
        </p:spPr>
      </p:pic>
      <p:pic>
        <p:nvPicPr>
          <p:cNvPr id="25" name="24 Imagen"/>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2106520" y="224767"/>
            <a:ext cx="507082" cy="507082"/>
          </a:xfrm>
          <a:prstGeom prst="rect">
            <a:avLst/>
          </a:prstGeom>
        </p:spPr>
      </p:pic>
      <p:sp>
        <p:nvSpPr>
          <p:cNvPr id="18" name="Google Shape;355;p29">
            <a:extLst>
              <a:ext uri="{FF2B5EF4-FFF2-40B4-BE49-F238E27FC236}">
                <a16:creationId xmlns:a16="http://schemas.microsoft.com/office/drawing/2014/main" id="{CDD4F375-AE28-2740-8689-EC775E390E1D}"/>
              </a:ext>
            </a:extLst>
          </p:cNvPr>
          <p:cNvSpPr txBox="1"/>
          <p:nvPr/>
        </p:nvSpPr>
        <p:spPr>
          <a:xfrm>
            <a:off x="2021280" y="170150"/>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ACTIVITIES FROM PREVIOUS YEARS</a:t>
            </a:r>
            <a:endParaRPr sz="3300" b="1" dirty="0">
              <a:solidFill>
                <a:schemeClr val="lt1"/>
              </a:solidFill>
              <a:latin typeface="Calibri"/>
              <a:ea typeface="Calibri"/>
              <a:cs typeface="Calibri"/>
              <a:sym typeface="Calibri"/>
            </a:endParaRPr>
          </a:p>
        </p:txBody>
      </p:sp>
      <p:pic>
        <p:nvPicPr>
          <p:cNvPr id="30" name="1 Marcador de posición de imagen"/>
          <p:cNvPicPr>
            <a:picLocks noChangeAspect="1"/>
          </p:cNvPicPr>
          <p:nvPr/>
        </p:nvPicPr>
        <p:blipFill>
          <a:blip r:embed="rId15" cstate="email">
            <a:extLst>
              <a:ext uri="{28A0092B-C50C-407E-A947-70E740481C1C}">
                <a14:useLocalDpi xmlns:a14="http://schemas.microsoft.com/office/drawing/2010/main" val="0"/>
              </a:ext>
            </a:extLst>
          </a:blip>
          <a:srcRect l="16230" r="16230"/>
          <a:stretch>
            <a:fillRect/>
          </a:stretch>
        </p:blipFill>
        <p:spPr>
          <a:xfrm>
            <a:off x="204181" y="2621608"/>
            <a:ext cx="1446719" cy="1433738"/>
          </a:xfrm>
          <a:prstGeom prst="rect">
            <a:avLst/>
          </a:prstGeom>
        </p:spPr>
      </p:pic>
      <p:pic>
        <p:nvPicPr>
          <p:cNvPr id="31" name="1 Marcador de posición de imagen"/>
          <p:cNvPicPr>
            <a:picLocks noChangeAspect="1"/>
          </p:cNvPicPr>
          <p:nvPr/>
        </p:nvPicPr>
        <p:blipFill rotWithShape="1">
          <a:blip r:embed="rId16" cstate="email">
            <a:extLst>
              <a:ext uri="{28A0092B-C50C-407E-A947-70E740481C1C}">
                <a14:useLocalDpi xmlns:a14="http://schemas.microsoft.com/office/drawing/2010/main" val="0"/>
              </a:ext>
            </a:extLst>
          </a:blip>
          <a:srcRect l="16667" r="16667"/>
          <a:stretch/>
        </p:blipFill>
        <p:spPr>
          <a:xfrm>
            <a:off x="1772080" y="2621609"/>
            <a:ext cx="1433738" cy="1433738"/>
          </a:xfrm>
          <a:prstGeom prst="rect">
            <a:avLst/>
          </a:prstGeom>
        </p:spPr>
      </p:pic>
      <p:pic>
        <p:nvPicPr>
          <p:cNvPr id="32" name="31 Imagen"/>
          <p:cNvPicPr>
            <a:picLocks noChangeAspect="1"/>
          </p:cNvPicPr>
          <p:nvPr/>
        </p:nvPicPr>
        <p:blipFill rotWithShape="1">
          <a:blip r:embed="rId17" cstate="email">
            <a:extLst>
              <a:ext uri="{28A0092B-C50C-407E-A947-70E740481C1C}">
                <a14:useLocalDpi xmlns:a14="http://schemas.microsoft.com/office/drawing/2010/main" val="0"/>
              </a:ext>
            </a:extLst>
          </a:blip>
          <a:srcRect l="12957" r="20101"/>
          <a:stretch/>
        </p:blipFill>
        <p:spPr>
          <a:xfrm>
            <a:off x="168384" y="4349182"/>
            <a:ext cx="1447174" cy="1447174"/>
          </a:xfrm>
          <a:prstGeom prst="rect">
            <a:avLst/>
          </a:prstGeom>
        </p:spPr>
      </p:pic>
    </p:spTree>
    <p:extLst>
      <p:ext uri="{BB962C8B-B14F-4D97-AF65-F5344CB8AC3E}">
        <p14:creationId xmlns:p14="http://schemas.microsoft.com/office/powerpoint/2010/main" val="1636171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Marcador de pie de página 64">
            <a:extLst>
              <a:ext uri="{FF2B5EF4-FFF2-40B4-BE49-F238E27FC236}">
                <a16:creationId xmlns:a16="http://schemas.microsoft.com/office/drawing/2014/main" id="{F77DDB44-AD40-A74F-B165-E5C85E276BE8}"/>
              </a:ext>
            </a:extLst>
          </p:cNvPr>
          <p:cNvSpPr>
            <a:spLocks noGrp="1"/>
          </p:cNvSpPr>
          <p:nvPr>
            <p:ph type="ftr" sz="quarter" idx="4294967295"/>
          </p:nvPr>
        </p:nvSpPr>
        <p:spPr/>
        <p:txBody>
          <a:bodyPr/>
          <a:lstStyle/>
          <a:p>
            <a:endParaRPr lang="es-ES" dirty="0"/>
          </a:p>
        </p:txBody>
      </p:sp>
      <p:sp>
        <p:nvSpPr>
          <p:cNvPr id="2" name="Rectángulo 1"/>
          <p:cNvSpPr/>
          <p:nvPr/>
        </p:nvSpPr>
        <p:spPr>
          <a:xfrm>
            <a:off x="584221" y="1070646"/>
            <a:ext cx="8637600" cy="2785378"/>
          </a:xfrm>
          <a:prstGeom prst="rect">
            <a:avLst/>
          </a:prstGeom>
        </p:spPr>
        <p:txBody>
          <a:bodyPr wrap="square">
            <a:spAutoFit/>
          </a:bodyPr>
          <a:lstStyle/>
          <a:p>
            <a:pPr lvl="0"/>
            <a:r>
              <a:rPr lang="en-US" sz="2800" b="1" i="1" dirty="0" err="1">
                <a:solidFill>
                  <a:srgbClr val="B4DCFA">
                    <a:lumMod val="25000"/>
                  </a:srgbClr>
                </a:solidFill>
                <a:ea typeface="Calibri"/>
                <a:cs typeface="Calibri"/>
              </a:rPr>
              <a:t>Intercambio</a:t>
            </a:r>
            <a:r>
              <a:rPr lang="en-US" sz="2800" b="1" i="1" dirty="0">
                <a:solidFill>
                  <a:srgbClr val="B4DCFA">
                    <a:lumMod val="25000"/>
                  </a:srgbClr>
                </a:solidFill>
                <a:ea typeface="Calibri"/>
                <a:cs typeface="Calibri"/>
              </a:rPr>
              <a:t> </a:t>
            </a:r>
            <a:r>
              <a:rPr lang="en-US" sz="2800" b="1" dirty="0">
                <a:solidFill>
                  <a:srgbClr val="B4DCFA">
                    <a:lumMod val="25000"/>
                  </a:srgbClr>
                </a:solidFill>
                <a:ea typeface="Calibri"/>
                <a:cs typeface="Calibri"/>
              </a:rPr>
              <a:t>Program</a:t>
            </a:r>
          </a:p>
          <a:p>
            <a:pPr marL="342900" lvl="0" indent="-342900">
              <a:buFont typeface="Arial" panose="020B0604020202020204" pitchFamily="34" charset="0"/>
              <a:buChar char="•"/>
            </a:pPr>
            <a:r>
              <a:rPr lang="en-US" sz="2100" dirty="0">
                <a:solidFill>
                  <a:srgbClr val="B4DCFA">
                    <a:lumMod val="25000"/>
                  </a:srgbClr>
                </a:solidFill>
                <a:ea typeface="Calibri"/>
                <a:cs typeface="Calibri"/>
              </a:rPr>
              <a:t>Students can sign up for an </a:t>
            </a:r>
            <a:r>
              <a:rPr lang="en-US" sz="2100" i="1" dirty="0" err="1">
                <a:solidFill>
                  <a:srgbClr val="B4DCFA">
                    <a:lumMod val="25000"/>
                  </a:srgbClr>
                </a:solidFill>
                <a:ea typeface="Calibri"/>
                <a:cs typeface="Calibri"/>
              </a:rPr>
              <a:t>intercambio</a:t>
            </a:r>
            <a:r>
              <a:rPr lang="en-US" sz="2100" dirty="0">
                <a:solidFill>
                  <a:srgbClr val="B4DCFA">
                    <a:lumMod val="25000"/>
                  </a:srgbClr>
                </a:solidFill>
                <a:ea typeface="Calibri"/>
                <a:cs typeface="Calibri"/>
              </a:rPr>
              <a:t> - our office matches them up with a Spanish student at the UPO. </a:t>
            </a:r>
          </a:p>
          <a:p>
            <a:pPr marL="342900" lvl="0" indent="-342900">
              <a:buFont typeface="Arial" panose="020B0604020202020204" pitchFamily="34" charset="0"/>
              <a:buChar char="•"/>
            </a:pPr>
            <a:r>
              <a:rPr lang="en-US" sz="2100" dirty="0">
                <a:solidFill>
                  <a:srgbClr val="B4DCFA">
                    <a:lumMod val="25000"/>
                  </a:srgbClr>
                </a:solidFill>
                <a:ea typeface="Calibri"/>
                <a:cs typeface="Calibri"/>
              </a:rPr>
              <a:t>It’s a great way to meet Spaniards, practice their Spanish and also get to know better the city and all it has to offer.</a:t>
            </a:r>
          </a:p>
          <a:p>
            <a:pPr marL="342900" lvl="0" indent="-342900">
              <a:buFont typeface="Arial" panose="020B0604020202020204" pitchFamily="34" charset="0"/>
              <a:buChar char="•"/>
            </a:pPr>
            <a:r>
              <a:rPr lang="en-US" sz="2100" dirty="0">
                <a:solidFill>
                  <a:srgbClr val="B4DCFA">
                    <a:lumMod val="25000"/>
                  </a:srgbClr>
                </a:solidFill>
                <a:ea typeface="Calibri"/>
                <a:cs typeface="Calibri"/>
              </a:rPr>
              <a:t>We also organize </a:t>
            </a:r>
            <a:r>
              <a:rPr lang="en-US" sz="2100" dirty="0" err="1">
                <a:solidFill>
                  <a:srgbClr val="B4DCFA">
                    <a:lumMod val="25000"/>
                  </a:srgbClr>
                </a:solidFill>
                <a:ea typeface="Calibri"/>
                <a:cs typeface="Calibri"/>
              </a:rPr>
              <a:t>intercambio</a:t>
            </a:r>
            <a:r>
              <a:rPr lang="en-US" sz="2100" dirty="0">
                <a:solidFill>
                  <a:srgbClr val="B4DCFA">
                    <a:lumMod val="25000"/>
                  </a:srgbClr>
                </a:solidFill>
                <a:ea typeface="Calibri"/>
                <a:cs typeface="Calibri"/>
              </a:rPr>
              <a:t> activities and Spanish/English tables during which our </a:t>
            </a:r>
            <a:r>
              <a:rPr lang="en-US" sz="2100" dirty="0" smtClean="0">
                <a:solidFill>
                  <a:srgbClr val="B4DCFA">
                    <a:lumMod val="25000"/>
                  </a:srgbClr>
                </a:solidFill>
                <a:ea typeface="Calibri"/>
                <a:cs typeface="Calibri"/>
              </a:rPr>
              <a:t>international </a:t>
            </a:r>
            <a:r>
              <a:rPr lang="en-US" sz="2100" dirty="0">
                <a:solidFill>
                  <a:srgbClr val="B4DCFA">
                    <a:lumMod val="25000"/>
                  </a:srgbClr>
                </a:solidFill>
                <a:ea typeface="Calibri"/>
                <a:cs typeface="Calibri"/>
              </a:rPr>
              <a:t>students can </a:t>
            </a:r>
            <a:r>
              <a:rPr lang="en-US" sz="2100" dirty="0" smtClean="0">
                <a:solidFill>
                  <a:srgbClr val="B4DCFA">
                    <a:lumMod val="25000"/>
                  </a:srgbClr>
                </a:solidFill>
                <a:ea typeface="Calibri"/>
                <a:cs typeface="Calibri"/>
              </a:rPr>
              <a:t/>
            </a:r>
            <a:br>
              <a:rPr lang="en-US" sz="2100" dirty="0" smtClean="0">
                <a:solidFill>
                  <a:srgbClr val="B4DCFA">
                    <a:lumMod val="25000"/>
                  </a:srgbClr>
                </a:solidFill>
                <a:ea typeface="Calibri"/>
                <a:cs typeface="Calibri"/>
              </a:rPr>
            </a:br>
            <a:r>
              <a:rPr lang="en-US" sz="2100" dirty="0" smtClean="0">
                <a:solidFill>
                  <a:srgbClr val="B4DCFA">
                    <a:lumMod val="25000"/>
                  </a:srgbClr>
                </a:solidFill>
                <a:ea typeface="Calibri"/>
                <a:cs typeface="Calibri"/>
              </a:rPr>
              <a:t>meet</a:t>
            </a:r>
            <a:r>
              <a:rPr lang="en-US" sz="2100" dirty="0">
                <a:solidFill>
                  <a:srgbClr val="B4DCFA">
                    <a:lumMod val="25000"/>
                  </a:srgbClr>
                </a:solidFill>
                <a:ea typeface="Calibri"/>
                <a:cs typeface="Calibri"/>
              </a:rPr>
              <a:t> </a:t>
            </a:r>
            <a:r>
              <a:rPr lang="en-US" sz="2100" dirty="0" smtClean="0">
                <a:solidFill>
                  <a:srgbClr val="B4DCFA">
                    <a:lumMod val="25000"/>
                  </a:srgbClr>
                </a:solidFill>
                <a:ea typeface="Calibri"/>
                <a:cs typeface="Calibri"/>
              </a:rPr>
              <a:t>Spanish </a:t>
            </a:r>
            <a:r>
              <a:rPr lang="en-US" sz="2100" dirty="0">
                <a:solidFill>
                  <a:srgbClr val="B4DCFA">
                    <a:lumMod val="25000"/>
                  </a:srgbClr>
                </a:solidFill>
                <a:ea typeface="Calibri"/>
                <a:cs typeface="Calibri"/>
              </a:rPr>
              <a:t>students. </a:t>
            </a:r>
          </a:p>
        </p:txBody>
      </p:sp>
      <p:grpSp>
        <p:nvGrpSpPr>
          <p:cNvPr id="8" name="7 Grupo"/>
          <p:cNvGrpSpPr/>
          <p:nvPr/>
        </p:nvGrpSpPr>
        <p:grpSpPr>
          <a:xfrm>
            <a:off x="5697048" y="3354478"/>
            <a:ext cx="3859694" cy="2119222"/>
            <a:chOff x="5697048" y="3354478"/>
            <a:chExt cx="3859694" cy="2119222"/>
          </a:xfrm>
        </p:grpSpPr>
        <p:pic>
          <p:nvPicPr>
            <p:cNvPr id="7" name="18 Imagen">
              <a:extLst>
                <a:ext uri="{FF2B5EF4-FFF2-40B4-BE49-F238E27FC236}">
                  <a16:creationId xmlns:a16="http://schemas.microsoft.com/office/drawing/2014/main" id="{B90E181C-B471-A04E-9E10-4B87F6A92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504" y="3668948"/>
              <a:ext cx="2027238" cy="1520428"/>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048" y="3354478"/>
              <a:ext cx="1589416" cy="2119222"/>
            </a:xfrm>
            <a:prstGeom prst="rect">
              <a:avLst/>
            </a:prstGeom>
          </p:spPr>
        </p:pic>
      </p:grpSp>
      <p:pic>
        <p:nvPicPr>
          <p:cNvPr id="12" name="Google Shape;342;p29">
            <a:extLst>
              <a:ext uri="{FF2B5EF4-FFF2-40B4-BE49-F238E27FC236}">
                <a16:creationId xmlns:a16="http://schemas.microsoft.com/office/drawing/2014/main" id="{0DE05FD3-FBFC-5B48-958A-1599451D131F}"/>
              </a:ext>
            </a:extLst>
          </p:cNvPr>
          <p:cNvPicPr preferRelativeResize="0"/>
          <p:nvPr/>
        </p:nvPicPr>
        <p:blipFill rotWithShape="1">
          <a:blip r:embed="rId5">
            <a:alphaModFix/>
          </a:blip>
          <a:srcRect t="-383" r="301" b="33825"/>
          <a:stretch/>
        </p:blipFill>
        <p:spPr>
          <a:xfrm>
            <a:off x="-18889" y="-410752"/>
            <a:ext cx="9936000" cy="1371724"/>
          </a:xfrm>
          <a:prstGeom prst="rect">
            <a:avLst/>
          </a:prstGeom>
          <a:noFill/>
          <a:ln>
            <a:noFill/>
          </a:ln>
        </p:spPr>
      </p:pic>
      <p:sp>
        <p:nvSpPr>
          <p:cNvPr id="13" name="Google Shape;343;p29">
            <a:extLst>
              <a:ext uri="{FF2B5EF4-FFF2-40B4-BE49-F238E27FC236}">
                <a16:creationId xmlns:a16="http://schemas.microsoft.com/office/drawing/2014/main" id="{B91EF43B-9D07-A648-A6C4-BE97DC1057A7}"/>
              </a:ext>
            </a:extLst>
          </p:cNvPr>
          <p:cNvSpPr/>
          <p:nvPr/>
        </p:nvSpPr>
        <p:spPr>
          <a:xfrm>
            <a:off x="-123092" y="-410751"/>
            <a:ext cx="10172700" cy="1371724"/>
          </a:xfrm>
          <a:prstGeom prst="rect">
            <a:avLst/>
          </a:prstGeom>
          <a:solidFill>
            <a:srgbClr val="202F6A">
              <a:alpha val="84705"/>
            </a:srgbClr>
          </a:solidFill>
          <a:ln>
            <a:noFill/>
          </a:ln>
        </p:spPr>
        <p:txBody>
          <a:bodyPr spcFirstLastPara="1" wrap="square" lIns="85725" tIns="42850" rIns="85725" bIns="42850" anchor="ctr" anchorCtr="0">
            <a:noAutofit/>
          </a:bodyPr>
          <a:lstStyle/>
          <a:p>
            <a:pPr marL="0" marR="0" lvl="0" indent="0" algn="ctr" rtl="0">
              <a:spcBef>
                <a:spcPts val="0"/>
              </a:spcBef>
              <a:spcAft>
                <a:spcPts val="0"/>
              </a:spcAft>
              <a:buNone/>
            </a:pPr>
            <a:endParaRPr sz="600">
              <a:solidFill>
                <a:schemeClr val="lt1"/>
              </a:solidFill>
              <a:latin typeface="Calibri"/>
              <a:ea typeface="Calibri"/>
              <a:cs typeface="Calibri"/>
              <a:sym typeface="Calibri"/>
            </a:endParaRPr>
          </a:p>
        </p:txBody>
      </p:sp>
      <p:pic>
        <p:nvPicPr>
          <p:cNvPr id="14" name="Google Shape;92;p22">
            <a:extLst>
              <a:ext uri="{FF2B5EF4-FFF2-40B4-BE49-F238E27FC236}">
                <a16:creationId xmlns:a16="http://schemas.microsoft.com/office/drawing/2014/main" id="{A9816058-E6B5-B24E-A779-00A60E0E71D0}"/>
              </a:ext>
            </a:extLst>
          </p:cNvPr>
          <p:cNvPicPr preferRelativeResize="0"/>
          <p:nvPr/>
        </p:nvPicPr>
        <p:blipFill>
          <a:blip r:embed="rId6">
            <a:alphaModFix/>
          </a:blip>
          <a:stretch>
            <a:fillRect/>
          </a:stretch>
        </p:blipFill>
        <p:spPr>
          <a:xfrm>
            <a:off x="168383" y="-19544"/>
            <a:ext cx="1409067" cy="995707"/>
          </a:xfrm>
          <a:prstGeom prst="rect">
            <a:avLst/>
          </a:prstGeom>
          <a:noFill/>
          <a:ln>
            <a:noFill/>
          </a:ln>
        </p:spPr>
      </p:pic>
      <p:sp>
        <p:nvSpPr>
          <p:cNvPr id="18" name="Google Shape;355;p29">
            <a:extLst>
              <a:ext uri="{FF2B5EF4-FFF2-40B4-BE49-F238E27FC236}">
                <a16:creationId xmlns:a16="http://schemas.microsoft.com/office/drawing/2014/main" id="{CDD4F375-AE28-2740-8689-EC775E390E1D}"/>
              </a:ext>
            </a:extLst>
          </p:cNvPr>
          <p:cNvSpPr txBox="1"/>
          <p:nvPr/>
        </p:nvSpPr>
        <p:spPr>
          <a:xfrm>
            <a:off x="1581773" y="240397"/>
            <a:ext cx="7863098" cy="616317"/>
          </a:xfrm>
          <a:prstGeom prst="rect">
            <a:avLst/>
          </a:prstGeom>
          <a:noFill/>
          <a:ln>
            <a:noFill/>
          </a:ln>
        </p:spPr>
        <p:txBody>
          <a:bodyPr spcFirstLastPara="1" wrap="square" lIns="32150" tIns="16075" rIns="32150" bIns="16075" anchor="t" anchorCtr="0">
            <a:noAutofit/>
          </a:bodyPr>
          <a:lstStyle/>
          <a:p>
            <a:pPr marL="0" marR="0" lvl="0" indent="0" algn="ctr" rtl="0">
              <a:spcBef>
                <a:spcPts val="0"/>
              </a:spcBef>
              <a:spcAft>
                <a:spcPts val="0"/>
              </a:spcAft>
              <a:buNone/>
            </a:pPr>
            <a:r>
              <a:rPr lang="es-ES" sz="3300" b="1" dirty="0">
                <a:solidFill>
                  <a:schemeClr val="lt1"/>
                </a:solidFill>
                <a:latin typeface="Calibri"/>
                <a:ea typeface="Calibri"/>
                <a:cs typeface="Calibri"/>
                <a:sym typeface="Calibri"/>
              </a:rPr>
              <a:t>MEETING SPANIARDS</a:t>
            </a:r>
            <a:endParaRPr sz="3300" b="1" dirty="0">
              <a:solidFill>
                <a:schemeClr val="lt1"/>
              </a:solidFill>
              <a:latin typeface="Calibri"/>
              <a:ea typeface="Calibri"/>
              <a:cs typeface="Calibri"/>
              <a:sym typeface="Calibri"/>
            </a:endParaRPr>
          </a:p>
        </p:txBody>
      </p:sp>
      <p:pic>
        <p:nvPicPr>
          <p:cNvPr id="17" name="16 Imagen"/>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839003" y="219794"/>
            <a:ext cx="476250" cy="476250"/>
          </a:xfrm>
          <a:prstGeom prst="rect">
            <a:avLst/>
          </a:prstGeom>
        </p:spPr>
      </p:pic>
      <p:sp>
        <p:nvSpPr>
          <p:cNvPr id="6" name="5 Rectángulo"/>
          <p:cNvSpPr/>
          <p:nvPr/>
        </p:nvSpPr>
        <p:spPr>
          <a:xfrm>
            <a:off x="600628" y="4014916"/>
            <a:ext cx="4953000" cy="2462213"/>
          </a:xfrm>
          <a:prstGeom prst="rect">
            <a:avLst/>
          </a:prstGeom>
        </p:spPr>
        <p:txBody>
          <a:bodyPr>
            <a:spAutoFit/>
          </a:bodyPr>
          <a:lstStyle/>
          <a:p>
            <a:pPr marL="342900" lvl="0" indent="-342900">
              <a:buFont typeface="Arial" panose="020B0604020202020204" pitchFamily="34" charset="0"/>
              <a:buChar char="•"/>
            </a:pPr>
            <a:endParaRPr lang="en-US" sz="1600" dirty="0">
              <a:solidFill>
                <a:srgbClr val="B4DCFA">
                  <a:lumMod val="25000"/>
                </a:srgbClr>
              </a:solidFill>
              <a:ea typeface="Calibri"/>
              <a:cs typeface="Calibri"/>
            </a:endParaRPr>
          </a:p>
          <a:p>
            <a:pPr lvl="0"/>
            <a:r>
              <a:rPr lang="en-US" sz="2800" b="1" dirty="0">
                <a:solidFill>
                  <a:srgbClr val="B4DCFA">
                    <a:lumMod val="25000"/>
                  </a:srgbClr>
                </a:solidFill>
                <a:ea typeface="Calibri"/>
                <a:cs typeface="Calibri"/>
              </a:rPr>
              <a:t>Volunteering</a:t>
            </a:r>
          </a:p>
          <a:p>
            <a:pPr marL="342900" lvl="0" indent="-342900">
              <a:buFont typeface="Arial" panose="020B0604020202020204" pitchFamily="34" charset="0"/>
              <a:buChar char="•"/>
            </a:pPr>
            <a:r>
              <a:rPr lang="en-US" sz="2100" dirty="0">
                <a:solidFill>
                  <a:srgbClr val="B4DCFA">
                    <a:lumMod val="25000"/>
                  </a:srgbClr>
                </a:solidFill>
                <a:ea typeface="Calibri"/>
                <a:cs typeface="Calibri"/>
              </a:rPr>
              <a:t>Students can volunteer one </a:t>
            </a:r>
            <a:br>
              <a:rPr lang="en-US" sz="2100" dirty="0">
                <a:solidFill>
                  <a:srgbClr val="B4DCFA">
                    <a:lumMod val="25000"/>
                  </a:srgbClr>
                </a:solidFill>
                <a:ea typeface="Calibri"/>
                <a:cs typeface="Calibri"/>
              </a:rPr>
            </a:br>
            <a:r>
              <a:rPr lang="en-US" sz="2100" dirty="0">
                <a:solidFill>
                  <a:srgbClr val="B4DCFA">
                    <a:lumMod val="25000"/>
                  </a:srgbClr>
                </a:solidFill>
                <a:ea typeface="Calibri"/>
                <a:cs typeface="Calibri"/>
              </a:rPr>
              <a:t>hour per week at local schools.</a:t>
            </a:r>
          </a:p>
          <a:p>
            <a:pPr marL="342900" lvl="0" indent="-342900">
              <a:buFont typeface="Arial" panose="020B0604020202020204" pitchFamily="34" charset="0"/>
              <a:buChar char="•"/>
            </a:pPr>
            <a:r>
              <a:rPr lang="en-US" sz="2100" dirty="0">
                <a:solidFill>
                  <a:srgbClr val="B4DCFA">
                    <a:lumMod val="25000"/>
                  </a:srgbClr>
                </a:solidFill>
                <a:ea typeface="Calibri"/>
                <a:cs typeface="Calibri"/>
              </a:rPr>
              <a:t>Students can also only volunteer to help UPO professors who are teaching courses in English at the UPO.</a:t>
            </a:r>
          </a:p>
        </p:txBody>
      </p:sp>
    </p:spTree>
    <p:extLst>
      <p:ext uri="{BB962C8B-B14F-4D97-AF65-F5344CB8AC3E}">
        <p14:creationId xmlns:p14="http://schemas.microsoft.com/office/powerpoint/2010/main" val="1593712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Default Theme">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
  <TotalTime>37669</TotalTime>
  <Words>856</Words>
  <Application>Microsoft Office PowerPoint</Application>
  <PresentationFormat>A4 (210 x 297 mm)</PresentationFormat>
  <Paragraphs>94</Paragraphs>
  <Slides>13</Slides>
  <Notes>12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Arial</vt:lpstr>
      <vt:lpstr>Calibri</vt:lpstr>
      <vt:lpstr>Calibri Light</vt:lpstr>
      <vt:lpstr>Lato Light</vt:lpstr>
      <vt:lpstr>Lato Regular</vt:lpstr>
      <vt:lpstr>Wingdings</vt:lpstr>
      <vt:lpstr>Default Theme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dc:creator>
  <cp:lastModifiedBy>jwanmej</cp:lastModifiedBy>
  <cp:revision>2863</cp:revision>
  <dcterms:created xsi:type="dcterms:W3CDTF">2014-11-12T21:47:38Z</dcterms:created>
  <dcterms:modified xsi:type="dcterms:W3CDTF">2021-04-26T07:35:52Z</dcterms:modified>
</cp:coreProperties>
</file>