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4" r:id="rId18"/>
    <p:sldId id="307" r:id="rId19"/>
    <p:sldId id="310" r:id="rId20"/>
    <p:sldId id="313" r:id="rId21"/>
    <p:sldId id="317" r:id="rId22"/>
    <p:sldId id="320" r:id="rId23"/>
    <p:sldId id="316" r:id="rId24"/>
    <p:sldId id="311" r:id="rId25"/>
    <p:sldId id="308" r:id="rId26"/>
    <p:sldId id="305" r:id="rId27"/>
    <p:sldId id="273" r:id="rId28"/>
    <p:sldId id="281" r:id="rId29"/>
    <p:sldId id="280" r:id="rId30"/>
    <p:sldId id="279" r:id="rId31"/>
    <p:sldId id="278" r:id="rId32"/>
    <p:sldId id="277" r:id="rId33"/>
    <p:sldId id="276" r:id="rId34"/>
    <p:sldId id="275" r:id="rId35"/>
    <p:sldId id="274" r:id="rId36"/>
    <p:sldId id="272" r:id="rId37"/>
    <p:sldId id="282" r:id="rId38"/>
    <p:sldId id="283" r:id="rId39"/>
    <p:sldId id="284" r:id="rId40"/>
    <p:sldId id="301" r:id="rId41"/>
    <p:sldId id="302" r:id="rId42"/>
    <p:sldId id="319" r:id="rId43"/>
    <p:sldId id="315" r:id="rId44"/>
    <p:sldId id="312" r:id="rId45"/>
    <p:sldId id="309" r:id="rId46"/>
    <p:sldId id="306"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3" r:id="rId63"/>
    <p:sldId id="300" r:id="rId64"/>
    <p:sldId id="322" r:id="rId6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CCFF"/>
    <a:srgbClr val="FF0000"/>
    <a:srgbClr val="FF6600"/>
    <a:srgbClr val="FF3399"/>
    <a:srgbClr val="FFFF00"/>
    <a:srgbClr val="FF66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6" autoAdjust="0"/>
    <p:restoredTop sz="94605" autoAdjust="0"/>
  </p:normalViewPr>
  <p:slideViewPr>
    <p:cSldViewPr>
      <p:cViewPr varScale="1">
        <p:scale>
          <a:sx n="74" d="100"/>
          <a:sy n="74" d="100"/>
        </p:scale>
        <p:origin x="-70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0BC2C-749C-4EA2-BAE8-064611EECFF3}" type="doc">
      <dgm:prSet loTypeId="urn:microsoft.com/office/officeart/2005/8/layout/pyramid1" loCatId="pyramid" qsTypeId="urn:microsoft.com/office/officeart/2005/8/quickstyle/simple1#1" qsCatId="simple" csTypeId="urn:microsoft.com/office/officeart/2005/8/colors/accent1_2#1" csCatId="accent1" phldr="1"/>
      <dgm:spPr/>
    </dgm:pt>
    <dgm:pt modelId="{8607DC74-4B9A-41A0-A8B0-3E9B84E9B1D6}">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r="100000" b="100000"/>
          </a:path>
          <a:tileRect l="-100000" t="-100000"/>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noFill/>
              </a:ln>
              <a:solidFill>
                <a:schemeClr val="bg2">
                  <a:lumMod val="75000"/>
                </a:schemeClr>
              </a:solidFill>
              <a:effectLst/>
              <a:latin typeface="Trebuchet MS" pitchFamily="34" charset="0"/>
              <a:cs typeface="Arial" charset="0"/>
            </a:rPr>
            <a:t>Exosfera  </a:t>
          </a:r>
        </a:p>
      </dgm:t>
    </dgm:pt>
    <dgm:pt modelId="{03D8A4D9-A747-486E-941A-56C3DD118B8E}" type="parTrans" cxnId="{F63EE0F5-DA2C-4F2D-A055-B9AEE1262AD2}">
      <dgm:prSet/>
      <dgm:spPr/>
      <dgm:t>
        <a:bodyPr/>
        <a:lstStyle/>
        <a:p>
          <a:endParaRPr lang="es-ES">
            <a:solidFill>
              <a:schemeClr val="bg2">
                <a:lumMod val="75000"/>
              </a:schemeClr>
            </a:solidFill>
            <a:latin typeface="Trebuchet MS" pitchFamily="34" charset="0"/>
          </a:endParaRPr>
        </a:p>
      </dgm:t>
    </dgm:pt>
    <dgm:pt modelId="{A0479450-8EE8-4DBE-8AA7-32A8F3BD80C1}" type="sibTrans" cxnId="{F63EE0F5-DA2C-4F2D-A055-B9AEE1262AD2}">
      <dgm:prSet/>
      <dgm:spPr/>
      <dgm:t>
        <a:bodyPr/>
        <a:lstStyle/>
        <a:p>
          <a:endParaRPr lang="es-ES">
            <a:solidFill>
              <a:schemeClr val="bg2">
                <a:lumMod val="75000"/>
              </a:schemeClr>
            </a:solidFill>
            <a:latin typeface="Trebuchet MS" pitchFamily="34" charset="0"/>
          </a:endParaRPr>
        </a:p>
      </dgm:t>
    </dgm:pt>
    <dgm:pt modelId="{9F34DCDD-ED49-4F1A-9ED7-E6333BAEB79D}">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noFill/>
              </a:ln>
              <a:solidFill>
                <a:schemeClr val="bg2">
                  <a:lumMod val="75000"/>
                </a:schemeClr>
              </a:solidFill>
              <a:effectLst/>
              <a:latin typeface="Trebuchet MS" pitchFamily="34" charset="0"/>
              <a:cs typeface="Arial" charset="0"/>
            </a:rPr>
            <a:t>Ionosfera </a:t>
          </a:r>
        </a:p>
      </dgm:t>
    </dgm:pt>
    <dgm:pt modelId="{7B2075C0-DFFA-4F4C-9703-952C1398409A}" type="parTrans" cxnId="{7B4EBEE8-970E-4BEE-A978-D8463F79D9A4}">
      <dgm:prSet/>
      <dgm:spPr/>
      <dgm:t>
        <a:bodyPr/>
        <a:lstStyle/>
        <a:p>
          <a:endParaRPr lang="es-ES">
            <a:solidFill>
              <a:schemeClr val="bg2">
                <a:lumMod val="75000"/>
              </a:schemeClr>
            </a:solidFill>
            <a:latin typeface="Trebuchet MS" pitchFamily="34" charset="0"/>
          </a:endParaRPr>
        </a:p>
      </dgm:t>
    </dgm:pt>
    <dgm:pt modelId="{F5CB8A51-FD20-4AA7-82C0-EC7D1096668D}" type="sibTrans" cxnId="{7B4EBEE8-970E-4BEE-A978-D8463F79D9A4}">
      <dgm:prSet/>
      <dgm:spPr/>
      <dgm:t>
        <a:bodyPr/>
        <a:lstStyle/>
        <a:p>
          <a:endParaRPr lang="es-ES">
            <a:solidFill>
              <a:schemeClr val="bg2">
                <a:lumMod val="75000"/>
              </a:schemeClr>
            </a:solidFill>
            <a:latin typeface="Trebuchet MS" pitchFamily="34" charset="0"/>
          </a:endParaRPr>
        </a:p>
      </dgm:t>
    </dgm:pt>
    <dgm:pt modelId="{FE02B4BE-7488-47D7-927C-FFBC45274609}">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noFill/>
              </a:ln>
              <a:solidFill>
                <a:schemeClr val="bg2">
                  <a:lumMod val="75000"/>
                </a:schemeClr>
              </a:solidFill>
              <a:effectLst/>
              <a:latin typeface="Trebuchet MS" pitchFamily="34" charset="0"/>
              <a:cs typeface="Arial" charset="0"/>
            </a:rPr>
            <a:t>Mesosfera  </a:t>
          </a:r>
        </a:p>
      </dgm:t>
    </dgm:pt>
    <dgm:pt modelId="{C8FC4C4D-E40E-4A9D-B6AD-40002D0FF220}" type="parTrans" cxnId="{C66F9B5F-8F3D-4F04-BA1F-4B58F4EFD0C6}">
      <dgm:prSet/>
      <dgm:spPr/>
      <dgm:t>
        <a:bodyPr/>
        <a:lstStyle/>
        <a:p>
          <a:endParaRPr lang="es-ES">
            <a:solidFill>
              <a:schemeClr val="bg2">
                <a:lumMod val="75000"/>
              </a:schemeClr>
            </a:solidFill>
            <a:latin typeface="Trebuchet MS" pitchFamily="34" charset="0"/>
          </a:endParaRPr>
        </a:p>
      </dgm:t>
    </dgm:pt>
    <dgm:pt modelId="{F7CADFBE-B782-437F-B91A-613AF727C1A8}" type="sibTrans" cxnId="{C66F9B5F-8F3D-4F04-BA1F-4B58F4EFD0C6}">
      <dgm:prSet/>
      <dgm:spPr/>
      <dgm:t>
        <a:bodyPr/>
        <a:lstStyle/>
        <a:p>
          <a:endParaRPr lang="es-ES">
            <a:solidFill>
              <a:schemeClr val="bg2">
                <a:lumMod val="75000"/>
              </a:schemeClr>
            </a:solidFill>
            <a:latin typeface="Trebuchet MS" pitchFamily="34" charset="0"/>
          </a:endParaRPr>
        </a:p>
      </dgm:t>
    </dgm:pt>
    <dgm:pt modelId="{0B730BC2-E329-4354-9CD1-7FD3FF0FE848}">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smtClean="0">
              <a:ln>
                <a:noFill/>
              </a:ln>
              <a:solidFill>
                <a:schemeClr val="bg2">
                  <a:lumMod val="75000"/>
                </a:schemeClr>
              </a:solidFill>
              <a:effectLst/>
              <a:latin typeface="Trebuchet MS" pitchFamily="34" charset="0"/>
              <a:cs typeface="Arial" charset="0"/>
            </a:rPr>
            <a:t>Estratosfera </a:t>
          </a:r>
        </a:p>
      </dgm:t>
    </dgm:pt>
    <dgm:pt modelId="{65243719-A37D-4678-AB15-3ECCE87052C2}" type="parTrans" cxnId="{4E7368E3-090E-41A0-843E-C9B9992AAC22}">
      <dgm:prSet/>
      <dgm:spPr/>
      <dgm:t>
        <a:bodyPr/>
        <a:lstStyle/>
        <a:p>
          <a:endParaRPr lang="es-ES">
            <a:solidFill>
              <a:schemeClr val="bg2">
                <a:lumMod val="75000"/>
              </a:schemeClr>
            </a:solidFill>
            <a:latin typeface="Trebuchet MS" pitchFamily="34" charset="0"/>
          </a:endParaRPr>
        </a:p>
      </dgm:t>
    </dgm:pt>
    <dgm:pt modelId="{0BC4C27C-533A-4802-B58A-DCB746E67803}" type="sibTrans" cxnId="{4E7368E3-090E-41A0-843E-C9B9992AAC22}">
      <dgm:prSet/>
      <dgm:spPr/>
      <dgm:t>
        <a:bodyPr/>
        <a:lstStyle/>
        <a:p>
          <a:endParaRPr lang="es-ES">
            <a:solidFill>
              <a:schemeClr val="bg2">
                <a:lumMod val="75000"/>
              </a:schemeClr>
            </a:solidFill>
            <a:latin typeface="Trebuchet MS" pitchFamily="34" charset="0"/>
          </a:endParaRPr>
        </a:p>
      </dgm:t>
    </dgm:pt>
    <dgm:pt modelId="{AEA39E1D-1750-4F99-8057-AB307E3F1850}">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lumMod val="75000"/>
                </a:schemeClr>
              </a:solidFill>
              <a:effectLst/>
              <a:latin typeface="Trebuchet MS" pitchFamily="34" charset="0"/>
              <a:cs typeface="Arial" charset="0"/>
            </a:rPr>
            <a:t>Troposfera </a:t>
          </a:r>
        </a:p>
      </dgm:t>
    </dgm:pt>
    <dgm:pt modelId="{90F15864-76FD-41CB-AB30-8D941C6D2AF7}" type="parTrans" cxnId="{77AEF968-E3BA-42A5-A926-B8841DB60EA8}">
      <dgm:prSet/>
      <dgm:spPr/>
      <dgm:t>
        <a:bodyPr/>
        <a:lstStyle/>
        <a:p>
          <a:endParaRPr lang="es-ES">
            <a:solidFill>
              <a:schemeClr val="bg2">
                <a:lumMod val="75000"/>
              </a:schemeClr>
            </a:solidFill>
            <a:latin typeface="Trebuchet MS" pitchFamily="34" charset="0"/>
          </a:endParaRPr>
        </a:p>
      </dgm:t>
    </dgm:pt>
    <dgm:pt modelId="{715F0F44-7528-4D77-A929-17E2A8141A78}" type="sibTrans" cxnId="{77AEF968-E3BA-42A5-A926-B8841DB60EA8}">
      <dgm:prSet/>
      <dgm:spPr/>
      <dgm:t>
        <a:bodyPr/>
        <a:lstStyle/>
        <a:p>
          <a:endParaRPr lang="es-ES">
            <a:solidFill>
              <a:schemeClr val="bg2">
                <a:lumMod val="75000"/>
              </a:schemeClr>
            </a:solidFill>
            <a:latin typeface="Trebuchet MS" pitchFamily="34" charset="0"/>
          </a:endParaRPr>
        </a:p>
      </dgm:t>
    </dgm:pt>
    <dgm:pt modelId="{A8E97A75-F8BC-4359-A394-AE355E81C9CA}">
      <dgm:prSet/>
      <dgm:spPr>
        <a:blipFill rotWithShape="0">
          <a:blip xmlns:r="http://schemas.openxmlformats.org/officeDocument/2006/relationships" r:embed="rId1"/>
          <a:tile tx="0" ty="0" sx="100000" sy="100000" flip="none" algn="tl"/>
        </a:blipFill>
      </dgm:spPr>
      <dgm:t>
        <a:bodyPr/>
        <a:lstStyle/>
        <a:p>
          <a:endParaRPr lang="es-ES">
            <a:solidFill>
              <a:schemeClr val="bg2">
                <a:lumMod val="75000"/>
              </a:schemeClr>
            </a:solidFill>
            <a:latin typeface="Trebuchet MS" pitchFamily="34" charset="0"/>
          </a:endParaRPr>
        </a:p>
      </dgm:t>
    </dgm:pt>
    <dgm:pt modelId="{1A63145D-0F0C-493A-8818-317921062B8A}" type="parTrans" cxnId="{414FA288-3138-4AB4-8F47-9285150A93DC}">
      <dgm:prSet/>
      <dgm:spPr/>
      <dgm:t>
        <a:bodyPr/>
        <a:lstStyle/>
        <a:p>
          <a:endParaRPr lang="es-ES">
            <a:solidFill>
              <a:schemeClr val="bg2">
                <a:lumMod val="75000"/>
              </a:schemeClr>
            </a:solidFill>
            <a:latin typeface="Trebuchet MS" pitchFamily="34" charset="0"/>
          </a:endParaRPr>
        </a:p>
      </dgm:t>
    </dgm:pt>
    <dgm:pt modelId="{37634C3B-1E5D-4CE6-A3EE-D50AD24C6102}" type="sibTrans" cxnId="{414FA288-3138-4AB4-8F47-9285150A93DC}">
      <dgm:prSet/>
      <dgm:spPr/>
      <dgm:t>
        <a:bodyPr/>
        <a:lstStyle/>
        <a:p>
          <a:endParaRPr lang="es-ES">
            <a:solidFill>
              <a:schemeClr val="bg2">
                <a:lumMod val="75000"/>
              </a:schemeClr>
            </a:solidFill>
            <a:latin typeface="Trebuchet MS" pitchFamily="34" charset="0"/>
          </a:endParaRPr>
        </a:p>
      </dgm:t>
    </dgm:pt>
    <dgm:pt modelId="{47AF1A17-8536-4D6D-8065-00F2DD6C1BC4}" type="pres">
      <dgm:prSet presAssocID="{ADF0BC2C-749C-4EA2-BAE8-064611EECFF3}" presName="Name0" presStyleCnt="0">
        <dgm:presLayoutVars>
          <dgm:dir/>
          <dgm:animLvl val="lvl"/>
          <dgm:resizeHandles val="exact"/>
        </dgm:presLayoutVars>
      </dgm:prSet>
      <dgm:spPr/>
    </dgm:pt>
    <dgm:pt modelId="{FBBB0732-1FEB-4DFE-81A9-6F236ACBFC62}" type="pres">
      <dgm:prSet presAssocID="{8607DC74-4B9A-41A0-A8B0-3E9B84E9B1D6}" presName="Name8" presStyleCnt="0"/>
      <dgm:spPr/>
    </dgm:pt>
    <dgm:pt modelId="{3077FA40-F0E7-49DF-A638-A9AE1B88836E}" type="pres">
      <dgm:prSet presAssocID="{8607DC74-4B9A-41A0-A8B0-3E9B84E9B1D6}" presName="level" presStyleLbl="node1" presStyleIdx="0" presStyleCnt="6">
        <dgm:presLayoutVars>
          <dgm:chMax val="1"/>
          <dgm:bulletEnabled val="1"/>
        </dgm:presLayoutVars>
      </dgm:prSet>
      <dgm:spPr/>
      <dgm:t>
        <a:bodyPr/>
        <a:lstStyle/>
        <a:p>
          <a:endParaRPr lang="es-ES"/>
        </a:p>
      </dgm:t>
    </dgm:pt>
    <dgm:pt modelId="{B533BEEE-C313-4047-9DF9-83E08769CFD5}" type="pres">
      <dgm:prSet presAssocID="{8607DC74-4B9A-41A0-A8B0-3E9B84E9B1D6}" presName="levelTx" presStyleLbl="revTx" presStyleIdx="0" presStyleCnt="0">
        <dgm:presLayoutVars>
          <dgm:chMax val="1"/>
          <dgm:bulletEnabled val="1"/>
        </dgm:presLayoutVars>
      </dgm:prSet>
      <dgm:spPr/>
      <dgm:t>
        <a:bodyPr/>
        <a:lstStyle/>
        <a:p>
          <a:endParaRPr lang="es-ES"/>
        </a:p>
      </dgm:t>
    </dgm:pt>
    <dgm:pt modelId="{A0C24635-0B1C-4C61-96C2-1DC2B3C1F066}" type="pres">
      <dgm:prSet presAssocID="{9F34DCDD-ED49-4F1A-9ED7-E6333BAEB79D}" presName="Name8" presStyleCnt="0"/>
      <dgm:spPr/>
    </dgm:pt>
    <dgm:pt modelId="{39AC56AE-C784-439D-8B43-3BF1AA8AAC1F}" type="pres">
      <dgm:prSet presAssocID="{9F34DCDD-ED49-4F1A-9ED7-E6333BAEB79D}" presName="level" presStyleLbl="node1" presStyleIdx="1" presStyleCnt="6">
        <dgm:presLayoutVars>
          <dgm:chMax val="1"/>
          <dgm:bulletEnabled val="1"/>
        </dgm:presLayoutVars>
      </dgm:prSet>
      <dgm:spPr/>
      <dgm:t>
        <a:bodyPr/>
        <a:lstStyle/>
        <a:p>
          <a:endParaRPr lang="es-ES"/>
        </a:p>
      </dgm:t>
    </dgm:pt>
    <dgm:pt modelId="{65070A3F-72B8-4BA1-83C5-BBE53ECA60D9}" type="pres">
      <dgm:prSet presAssocID="{9F34DCDD-ED49-4F1A-9ED7-E6333BAEB79D}" presName="levelTx" presStyleLbl="revTx" presStyleIdx="0" presStyleCnt="0">
        <dgm:presLayoutVars>
          <dgm:chMax val="1"/>
          <dgm:bulletEnabled val="1"/>
        </dgm:presLayoutVars>
      </dgm:prSet>
      <dgm:spPr/>
      <dgm:t>
        <a:bodyPr/>
        <a:lstStyle/>
        <a:p>
          <a:endParaRPr lang="es-ES"/>
        </a:p>
      </dgm:t>
    </dgm:pt>
    <dgm:pt modelId="{DF7CDD03-FC75-47F7-B3D8-6885903807CA}" type="pres">
      <dgm:prSet presAssocID="{FE02B4BE-7488-47D7-927C-FFBC45274609}" presName="Name8" presStyleCnt="0"/>
      <dgm:spPr/>
    </dgm:pt>
    <dgm:pt modelId="{8E9B8087-8DBC-439C-9611-C6D292C4FE46}" type="pres">
      <dgm:prSet presAssocID="{FE02B4BE-7488-47D7-927C-FFBC45274609}" presName="level" presStyleLbl="node1" presStyleIdx="2" presStyleCnt="6">
        <dgm:presLayoutVars>
          <dgm:chMax val="1"/>
          <dgm:bulletEnabled val="1"/>
        </dgm:presLayoutVars>
      </dgm:prSet>
      <dgm:spPr/>
      <dgm:t>
        <a:bodyPr/>
        <a:lstStyle/>
        <a:p>
          <a:endParaRPr lang="es-ES"/>
        </a:p>
      </dgm:t>
    </dgm:pt>
    <dgm:pt modelId="{9B5F0152-E3A7-41C6-8A92-03B967E0150D}" type="pres">
      <dgm:prSet presAssocID="{FE02B4BE-7488-47D7-927C-FFBC45274609}" presName="levelTx" presStyleLbl="revTx" presStyleIdx="0" presStyleCnt="0">
        <dgm:presLayoutVars>
          <dgm:chMax val="1"/>
          <dgm:bulletEnabled val="1"/>
        </dgm:presLayoutVars>
      </dgm:prSet>
      <dgm:spPr/>
      <dgm:t>
        <a:bodyPr/>
        <a:lstStyle/>
        <a:p>
          <a:endParaRPr lang="es-ES"/>
        </a:p>
      </dgm:t>
    </dgm:pt>
    <dgm:pt modelId="{263AAB2D-49DC-4CA7-AE26-96FFD705933B}" type="pres">
      <dgm:prSet presAssocID="{0B730BC2-E329-4354-9CD1-7FD3FF0FE848}" presName="Name8" presStyleCnt="0"/>
      <dgm:spPr/>
    </dgm:pt>
    <dgm:pt modelId="{B6EE8BBB-867D-4135-BE2E-CC87AEDDFE35}" type="pres">
      <dgm:prSet presAssocID="{0B730BC2-E329-4354-9CD1-7FD3FF0FE848}" presName="level" presStyleLbl="node1" presStyleIdx="3" presStyleCnt="6">
        <dgm:presLayoutVars>
          <dgm:chMax val="1"/>
          <dgm:bulletEnabled val="1"/>
        </dgm:presLayoutVars>
      </dgm:prSet>
      <dgm:spPr/>
      <dgm:t>
        <a:bodyPr/>
        <a:lstStyle/>
        <a:p>
          <a:endParaRPr lang="es-ES"/>
        </a:p>
      </dgm:t>
    </dgm:pt>
    <dgm:pt modelId="{0DD1F761-B403-4D70-946A-41F175048120}" type="pres">
      <dgm:prSet presAssocID="{0B730BC2-E329-4354-9CD1-7FD3FF0FE848}" presName="levelTx" presStyleLbl="revTx" presStyleIdx="0" presStyleCnt="0">
        <dgm:presLayoutVars>
          <dgm:chMax val="1"/>
          <dgm:bulletEnabled val="1"/>
        </dgm:presLayoutVars>
      </dgm:prSet>
      <dgm:spPr/>
      <dgm:t>
        <a:bodyPr/>
        <a:lstStyle/>
        <a:p>
          <a:endParaRPr lang="es-ES"/>
        </a:p>
      </dgm:t>
    </dgm:pt>
    <dgm:pt modelId="{CAFBF2C6-DCC2-49EE-8149-9442B8D9FB9D}" type="pres">
      <dgm:prSet presAssocID="{AEA39E1D-1750-4F99-8057-AB307E3F1850}" presName="Name8" presStyleCnt="0"/>
      <dgm:spPr/>
    </dgm:pt>
    <dgm:pt modelId="{E0D3DF48-7C73-4769-9293-ABD310DA99F5}" type="pres">
      <dgm:prSet presAssocID="{AEA39E1D-1750-4F99-8057-AB307E3F1850}" presName="level" presStyleLbl="node1" presStyleIdx="4" presStyleCnt="6" custLinFactNeighborX="-113" custLinFactNeighborY="-280">
        <dgm:presLayoutVars>
          <dgm:chMax val="1"/>
          <dgm:bulletEnabled val="1"/>
        </dgm:presLayoutVars>
      </dgm:prSet>
      <dgm:spPr/>
      <dgm:t>
        <a:bodyPr/>
        <a:lstStyle/>
        <a:p>
          <a:endParaRPr lang="es-ES"/>
        </a:p>
      </dgm:t>
    </dgm:pt>
    <dgm:pt modelId="{3EF92519-5DC3-4F23-8926-F168001710E5}" type="pres">
      <dgm:prSet presAssocID="{AEA39E1D-1750-4F99-8057-AB307E3F1850}" presName="levelTx" presStyleLbl="revTx" presStyleIdx="0" presStyleCnt="0">
        <dgm:presLayoutVars>
          <dgm:chMax val="1"/>
          <dgm:bulletEnabled val="1"/>
        </dgm:presLayoutVars>
      </dgm:prSet>
      <dgm:spPr/>
      <dgm:t>
        <a:bodyPr/>
        <a:lstStyle/>
        <a:p>
          <a:endParaRPr lang="es-ES"/>
        </a:p>
      </dgm:t>
    </dgm:pt>
    <dgm:pt modelId="{BECF100B-5C39-4407-9D6F-179F0C67FFB8}" type="pres">
      <dgm:prSet presAssocID="{A8E97A75-F8BC-4359-A394-AE355E81C9CA}" presName="Name8" presStyleCnt="0"/>
      <dgm:spPr/>
    </dgm:pt>
    <dgm:pt modelId="{39B25A09-0DFA-46AD-A58D-623EF1567880}" type="pres">
      <dgm:prSet presAssocID="{A8E97A75-F8BC-4359-A394-AE355E81C9CA}" presName="level" presStyleLbl="node1" presStyleIdx="5" presStyleCnt="6">
        <dgm:presLayoutVars>
          <dgm:chMax val="1"/>
          <dgm:bulletEnabled val="1"/>
        </dgm:presLayoutVars>
      </dgm:prSet>
      <dgm:spPr/>
      <dgm:t>
        <a:bodyPr/>
        <a:lstStyle/>
        <a:p>
          <a:endParaRPr lang="es-ES"/>
        </a:p>
      </dgm:t>
    </dgm:pt>
    <dgm:pt modelId="{5B6608C8-8631-4E20-8C6E-F8DEA7F61384}" type="pres">
      <dgm:prSet presAssocID="{A8E97A75-F8BC-4359-A394-AE355E81C9CA}" presName="levelTx" presStyleLbl="revTx" presStyleIdx="0" presStyleCnt="0">
        <dgm:presLayoutVars>
          <dgm:chMax val="1"/>
          <dgm:bulletEnabled val="1"/>
        </dgm:presLayoutVars>
      </dgm:prSet>
      <dgm:spPr/>
      <dgm:t>
        <a:bodyPr/>
        <a:lstStyle/>
        <a:p>
          <a:endParaRPr lang="es-ES"/>
        </a:p>
      </dgm:t>
    </dgm:pt>
  </dgm:ptLst>
  <dgm:cxnLst>
    <dgm:cxn modelId="{7287D2A5-47C8-47B7-BA31-9FFD11797DD0}" type="presOf" srcId="{8607DC74-4B9A-41A0-A8B0-3E9B84E9B1D6}" destId="{B533BEEE-C313-4047-9DF9-83E08769CFD5}" srcOrd="1" destOrd="0" presId="urn:microsoft.com/office/officeart/2005/8/layout/pyramid1"/>
    <dgm:cxn modelId="{A5788756-4559-4B49-85B4-996E5A6EBAE0}" type="presOf" srcId="{8607DC74-4B9A-41A0-A8B0-3E9B84E9B1D6}" destId="{3077FA40-F0E7-49DF-A638-A9AE1B88836E}" srcOrd="0" destOrd="0" presId="urn:microsoft.com/office/officeart/2005/8/layout/pyramid1"/>
    <dgm:cxn modelId="{77AEF968-E3BA-42A5-A926-B8841DB60EA8}" srcId="{ADF0BC2C-749C-4EA2-BAE8-064611EECFF3}" destId="{AEA39E1D-1750-4F99-8057-AB307E3F1850}" srcOrd="4" destOrd="0" parTransId="{90F15864-76FD-41CB-AB30-8D941C6D2AF7}" sibTransId="{715F0F44-7528-4D77-A929-17E2A8141A78}"/>
    <dgm:cxn modelId="{C66F9B5F-8F3D-4F04-BA1F-4B58F4EFD0C6}" srcId="{ADF0BC2C-749C-4EA2-BAE8-064611EECFF3}" destId="{FE02B4BE-7488-47D7-927C-FFBC45274609}" srcOrd="2" destOrd="0" parTransId="{C8FC4C4D-E40E-4A9D-B6AD-40002D0FF220}" sibTransId="{F7CADFBE-B782-437F-B91A-613AF727C1A8}"/>
    <dgm:cxn modelId="{C4D82F13-D45C-4299-AABA-64BCDFFD48AF}" type="presOf" srcId="{FE02B4BE-7488-47D7-927C-FFBC45274609}" destId="{9B5F0152-E3A7-41C6-8A92-03B967E0150D}" srcOrd="1" destOrd="0" presId="urn:microsoft.com/office/officeart/2005/8/layout/pyramid1"/>
    <dgm:cxn modelId="{7B4EBEE8-970E-4BEE-A978-D8463F79D9A4}" srcId="{ADF0BC2C-749C-4EA2-BAE8-064611EECFF3}" destId="{9F34DCDD-ED49-4F1A-9ED7-E6333BAEB79D}" srcOrd="1" destOrd="0" parTransId="{7B2075C0-DFFA-4F4C-9703-952C1398409A}" sibTransId="{F5CB8A51-FD20-4AA7-82C0-EC7D1096668D}"/>
    <dgm:cxn modelId="{C5C77BD1-6F18-4B3E-ABBE-6E41318022EA}" type="presOf" srcId="{AEA39E1D-1750-4F99-8057-AB307E3F1850}" destId="{3EF92519-5DC3-4F23-8926-F168001710E5}" srcOrd="1" destOrd="0" presId="urn:microsoft.com/office/officeart/2005/8/layout/pyramid1"/>
    <dgm:cxn modelId="{F82ECB4D-4676-4295-93B8-704E8284D65B}" type="presOf" srcId="{9F34DCDD-ED49-4F1A-9ED7-E6333BAEB79D}" destId="{65070A3F-72B8-4BA1-83C5-BBE53ECA60D9}" srcOrd="1" destOrd="0" presId="urn:microsoft.com/office/officeart/2005/8/layout/pyramid1"/>
    <dgm:cxn modelId="{1026C1DF-3E02-4C21-AACF-13F1BF1D14D9}" type="presOf" srcId="{0B730BC2-E329-4354-9CD1-7FD3FF0FE848}" destId="{0DD1F761-B403-4D70-946A-41F175048120}" srcOrd="1" destOrd="0" presId="urn:microsoft.com/office/officeart/2005/8/layout/pyramid1"/>
    <dgm:cxn modelId="{A9D74775-53B2-4779-A29D-434BA87513CC}" type="presOf" srcId="{9F34DCDD-ED49-4F1A-9ED7-E6333BAEB79D}" destId="{39AC56AE-C784-439D-8B43-3BF1AA8AAC1F}" srcOrd="0" destOrd="0" presId="urn:microsoft.com/office/officeart/2005/8/layout/pyramid1"/>
    <dgm:cxn modelId="{3076057B-FF9E-43AE-BF08-F7E93391D141}" type="presOf" srcId="{ADF0BC2C-749C-4EA2-BAE8-064611EECFF3}" destId="{47AF1A17-8536-4D6D-8065-00F2DD6C1BC4}" srcOrd="0" destOrd="0" presId="urn:microsoft.com/office/officeart/2005/8/layout/pyramid1"/>
    <dgm:cxn modelId="{FE3AE86B-357C-4ED9-AD66-B5EC9961B84C}" type="presOf" srcId="{A8E97A75-F8BC-4359-A394-AE355E81C9CA}" destId="{5B6608C8-8631-4E20-8C6E-F8DEA7F61384}" srcOrd="1" destOrd="0" presId="urn:microsoft.com/office/officeart/2005/8/layout/pyramid1"/>
    <dgm:cxn modelId="{4E7368E3-090E-41A0-843E-C9B9992AAC22}" srcId="{ADF0BC2C-749C-4EA2-BAE8-064611EECFF3}" destId="{0B730BC2-E329-4354-9CD1-7FD3FF0FE848}" srcOrd="3" destOrd="0" parTransId="{65243719-A37D-4678-AB15-3ECCE87052C2}" sibTransId="{0BC4C27C-533A-4802-B58A-DCB746E67803}"/>
    <dgm:cxn modelId="{F63EE0F5-DA2C-4F2D-A055-B9AEE1262AD2}" srcId="{ADF0BC2C-749C-4EA2-BAE8-064611EECFF3}" destId="{8607DC74-4B9A-41A0-A8B0-3E9B84E9B1D6}" srcOrd="0" destOrd="0" parTransId="{03D8A4D9-A747-486E-941A-56C3DD118B8E}" sibTransId="{A0479450-8EE8-4DBE-8AA7-32A8F3BD80C1}"/>
    <dgm:cxn modelId="{414FA288-3138-4AB4-8F47-9285150A93DC}" srcId="{ADF0BC2C-749C-4EA2-BAE8-064611EECFF3}" destId="{A8E97A75-F8BC-4359-A394-AE355E81C9CA}" srcOrd="5" destOrd="0" parTransId="{1A63145D-0F0C-493A-8818-317921062B8A}" sibTransId="{37634C3B-1E5D-4CE6-A3EE-D50AD24C6102}"/>
    <dgm:cxn modelId="{CCACE5C9-1679-4A14-992C-513C3314D445}" type="presOf" srcId="{AEA39E1D-1750-4F99-8057-AB307E3F1850}" destId="{E0D3DF48-7C73-4769-9293-ABD310DA99F5}" srcOrd="0" destOrd="0" presId="urn:microsoft.com/office/officeart/2005/8/layout/pyramid1"/>
    <dgm:cxn modelId="{46395856-95C2-4E5E-8416-9021E4CF9171}" type="presOf" srcId="{FE02B4BE-7488-47D7-927C-FFBC45274609}" destId="{8E9B8087-8DBC-439C-9611-C6D292C4FE46}" srcOrd="0" destOrd="0" presId="urn:microsoft.com/office/officeart/2005/8/layout/pyramid1"/>
    <dgm:cxn modelId="{2773AE20-3076-42FB-B643-BA7A36BF9BAB}" type="presOf" srcId="{A8E97A75-F8BC-4359-A394-AE355E81C9CA}" destId="{39B25A09-0DFA-46AD-A58D-623EF1567880}" srcOrd="0" destOrd="0" presId="urn:microsoft.com/office/officeart/2005/8/layout/pyramid1"/>
    <dgm:cxn modelId="{8C74B816-3174-4749-B3D7-190E02FD9F2D}" type="presOf" srcId="{0B730BC2-E329-4354-9CD1-7FD3FF0FE848}" destId="{B6EE8BBB-867D-4135-BE2E-CC87AEDDFE35}" srcOrd="0" destOrd="0" presId="urn:microsoft.com/office/officeart/2005/8/layout/pyramid1"/>
    <dgm:cxn modelId="{0534B90B-4F30-47F8-AB63-9947F4E6133E}" type="presParOf" srcId="{47AF1A17-8536-4D6D-8065-00F2DD6C1BC4}" destId="{FBBB0732-1FEB-4DFE-81A9-6F236ACBFC62}" srcOrd="0" destOrd="0" presId="urn:microsoft.com/office/officeart/2005/8/layout/pyramid1"/>
    <dgm:cxn modelId="{5674F38B-1C72-4C0A-9A5F-23265256B2A7}" type="presParOf" srcId="{FBBB0732-1FEB-4DFE-81A9-6F236ACBFC62}" destId="{3077FA40-F0E7-49DF-A638-A9AE1B88836E}" srcOrd="0" destOrd="0" presId="urn:microsoft.com/office/officeart/2005/8/layout/pyramid1"/>
    <dgm:cxn modelId="{F966994D-921D-49A5-B295-67EC862751F2}" type="presParOf" srcId="{FBBB0732-1FEB-4DFE-81A9-6F236ACBFC62}" destId="{B533BEEE-C313-4047-9DF9-83E08769CFD5}" srcOrd="1" destOrd="0" presId="urn:microsoft.com/office/officeart/2005/8/layout/pyramid1"/>
    <dgm:cxn modelId="{0E49A0A7-67D8-4810-AACD-0AAFDCD049E6}" type="presParOf" srcId="{47AF1A17-8536-4D6D-8065-00F2DD6C1BC4}" destId="{A0C24635-0B1C-4C61-96C2-1DC2B3C1F066}" srcOrd="1" destOrd="0" presId="urn:microsoft.com/office/officeart/2005/8/layout/pyramid1"/>
    <dgm:cxn modelId="{2D7849BF-60E0-472A-8CB4-99097543CE14}" type="presParOf" srcId="{A0C24635-0B1C-4C61-96C2-1DC2B3C1F066}" destId="{39AC56AE-C784-439D-8B43-3BF1AA8AAC1F}" srcOrd="0" destOrd="0" presId="urn:microsoft.com/office/officeart/2005/8/layout/pyramid1"/>
    <dgm:cxn modelId="{1E1DFFB3-AFA9-4CCA-ACDE-E99CFC6818E7}" type="presParOf" srcId="{A0C24635-0B1C-4C61-96C2-1DC2B3C1F066}" destId="{65070A3F-72B8-4BA1-83C5-BBE53ECA60D9}" srcOrd="1" destOrd="0" presId="urn:microsoft.com/office/officeart/2005/8/layout/pyramid1"/>
    <dgm:cxn modelId="{FA7997F0-33F3-4A99-B23F-BC79DDF62732}" type="presParOf" srcId="{47AF1A17-8536-4D6D-8065-00F2DD6C1BC4}" destId="{DF7CDD03-FC75-47F7-B3D8-6885903807CA}" srcOrd="2" destOrd="0" presId="urn:microsoft.com/office/officeart/2005/8/layout/pyramid1"/>
    <dgm:cxn modelId="{D57F148F-AD35-4B0A-A950-0A3007ACCE19}" type="presParOf" srcId="{DF7CDD03-FC75-47F7-B3D8-6885903807CA}" destId="{8E9B8087-8DBC-439C-9611-C6D292C4FE46}" srcOrd="0" destOrd="0" presId="urn:microsoft.com/office/officeart/2005/8/layout/pyramid1"/>
    <dgm:cxn modelId="{724CE803-976C-4517-AA86-9EDB47101776}" type="presParOf" srcId="{DF7CDD03-FC75-47F7-B3D8-6885903807CA}" destId="{9B5F0152-E3A7-41C6-8A92-03B967E0150D}" srcOrd="1" destOrd="0" presId="urn:microsoft.com/office/officeart/2005/8/layout/pyramid1"/>
    <dgm:cxn modelId="{E9910E5C-ADCB-4753-B407-9F23B330E656}" type="presParOf" srcId="{47AF1A17-8536-4D6D-8065-00F2DD6C1BC4}" destId="{263AAB2D-49DC-4CA7-AE26-96FFD705933B}" srcOrd="3" destOrd="0" presId="urn:microsoft.com/office/officeart/2005/8/layout/pyramid1"/>
    <dgm:cxn modelId="{9B1A4FA9-D173-43E6-9F78-8B7672C8FD6B}" type="presParOf" srcId="{263AAB2D-49DC-4CA7-AE26-96FFD705933B}" destId="{B6EE8BBB-867D-4135-BE2E-CC87AEDDFE35}" srcOrd="0" destOrd="0" presId="urn:microsoft.com/office/officeart/2005/8/layout/pyramid1"/>
    <dgm:cxn modelId="{C8E672C4-5AF9-41B5-BFF1-859AD571284C}" type="presParOf" srcId="{263AAB2D-49DC-4CA7-AE26-96FFD705933B}" destId="{0DD1F761-B403-4D70-946A-41F175048120}" srcOrd="1" destOrd="0" presId="urn:microsoft.com/office/officeart/2005/8/layout/pyramid1"/>
    <dgm:cxn modelId="{12C02595-EACB-4E5A-811B-82F40E9A5F60}" type="presParOf" srcId="{47AF1A17-8536-4D6D-8065-00F2DD6C1BC4}" destId="{CAFBF2C6-DCC2-49EE-8149-9442B8D9FB9D}" srcOrd="4" destOrd="0" presId="urn:microsoft.com/office/officeart/2005/8/layout/pyramid1"/>
    <dgm:cxn modelId="{5ACDC2AA-A8E9-45D0-BEBC-CE66E92BADDA}" type="presParOf" srcId="{CAFBF2C6-DCC2-49EE-8149-9442B8D9FB9D}" destId="{E0D3DF48-7C73-4769-9293-ABD310DA99F5}" srcOrd="0" destOrd="0" presId="urn:microsoft.com/office/officeart/2005/8/layout/pyramid1"/>
    <dgm:cxn modelId="{5CE6F5C0-2C67-48E9-8D19-832AAAE89114}" type="presParOf" srcId="{CAFBF2C6-DCC2-49EE-8149-9442B8D9FB9D}" destId="{3EF92519-5DC3-4F23-8926-F168001710E5}" srcOrd="1" destOrd="0" presId="urn:microsoft.com/office/officeart/2005/8/layout/pyramid1"/>
    <dgm:cxn modelId="{E681DCED-455B-4340-9B97-FEE2D09C7094}" type="presParOf" srcId="{47AF1A17-8536-4D6D-8065-00F2DD6C1BC4}" destId="{BECF100B-5C39-4407-9D6F-179F0C67FFB8}" srcOrd="5" destOrd="0" presId="urn:microsoft.com/office/officeart/2005/8/layout/pyramid1"/>
    <dgm:cxn modelId="{1D74A536-6DF8-44E0-B611-22C9891859E8}" type="presParOf" srcId="{BECF100B-5C39-4407-9D6F-179F0C67FFB8}" destId="{39B25A09-0DFA-46AD-A58D-623EF1567880}" srcOrd="0" destOrd="0" presId="urn:microsoft.com/office/officeart/2005/8/layout/pyramid1"/>
    <dgm:cxn modelId="{F75D9B4F-1820-4D39-9F9F-8F84FAC887A8}" type="presParOf" srcId="{BECF100B-5C39-4407-9D6F-179F0C67FFB8}" destId="{5B6608C8-8631-4E20-8C6E-F8DEA7F61384}"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s-E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s-E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s-E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s-E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s-E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s-E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s-E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s-E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s-E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s-E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s-E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s-E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s-E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s-E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s-E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s-ES"/>
            </a:p>
          </p:txBody>
        </p:sp>
      </p:grpSp>
      <p:sp>
        <p:nvSpPr>
          <p:cNvPr id="6659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s-ES"/>
              <a:t>Haga clic para cambiar el estilo de título	</a:t>
            </a:r>
          </a:p>
        </p:txBody>
      </p:sp>
      <p:sp>
        <p:nvSpPr>
          <p:cNvPr id="6660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1" name="Rectangle 41"/>
          <p:cNvSpPr>
            <a:spLocks noGrp="1" noChangeArrowheads="1"/>
          </p:cNvSpPr>
          <p:nvPr>
            <p:ph type="dt" sz="quarter" idx="10"/>
          </p:nvPr>
        </p:nvSpPr>
        <p:spPr/>
        <p:txBody>
          <a:bodyPr/>
          <a:lstStyle>
            <a:lvl1pPr>
              <a:defRPr/>
            </a:lvl1pPr>
          </a:lstStyle>
          <a:p>
            <a:pPr>
              <a:defRPr/>
            </a:pPr>
            <a:fld id="{6E0E4E7F-1DD2-40C0-9338-E1AA4F2B5FF6}" type="datetimeFigureOut">
              <a:rPr lang="es-ES"/>
              <a:pPr>
                <a:defRPr/>
              </a:pPr>
              <a:t>03/12/2012</a:t>
            </a:fld>
            <a:endParaRPr lang="es-ES"/>
          </a:p>
        </p:txBody>
      </p:sp>
      <p:sp>
        <p:nvSpPr>
          <p:cNvPr id="42" name="Rectangle 42"/>
          <p:cNvSpPr>
            <a:spLocks noGrp="1" noChangeArrowheads="1"/>
          </p:cNvSpPr>
          <p:nvPr>
            <p:ph type="ftr" sz="quarter" idx="11"/>
          </p:nvPr>
        </p:nvSpPr>
        <p:spPr/>
        <p:txBody>
          <a:bodyPr/>
          <a:lstStyle>
            <a:lvl1pPr>
              <a:defRPr/>
            </a:lvl1pPr>
          </a:lstStyle>
          <a:p>
            <a:pPr>
              <a:defRPr/>
            </a:pPr>
            <a:endParaRPr lang="es-ES"/>
          </a:p>
        </p:txBody>
      </p:sp>
      <p:sp>
        <p:nvSpPr>
          <p:cNvPr id="43" name="Rectangle 43"/>
          <p:cNvSpPr>
            <a:spLocks noGrp="1" noChangeArrowheads="1"/>
          </p:cNvSpPr>
          <p:nvPr>
            <p:ph type="sldNum" sz="quarter" idx="12"/>
          </p:nvPr>
        </p:nvSpPr>
        <p:spPr/>
        <p:txBody>
          <a:bodyPr/>
          <a:lstStyle>
            <a:lvl1pPr>
              <a:defRPr/>
            </a:lvl1pPr>
          </a:lstStyle>
          <a:p>
            <a:pPr>
              <a:defRPr/>
            </a:pPr>
            <a:fld id="{78B55EA7-69E0-49A3-9D9F-1B606E2138AC}"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fld id="{D4C317D9-825B-4D90-92BC-B8D1CAB7DA7D}" type="datetimeFigureOut">
              <a:rPr lang="es-ES"/>
              <a:pPr>
                <a:defRPr/>
              </a:pPr>
              <a:t>03/12/2012</a:t>
            </a:fld>
            <a:endParaRPr lang="es-ES"/>
          </a:p>
        </p:txBody>
      </p:sp>
      <p:sp>
        <p:nvSpPr>
          <p:cNvPr id="5" name="Rectangle 41"/>
          <p:cNvSpPr>
            <a:spLocks noGrp="1" noChangeArrowheads="1"/>
          </p:cNvSpPr>
          <p:nvPr>
            <p:ph type="ftr" sz="quarter" idx="11"/>
          </p:nvPr>
        </p:nvSpPr>
        <p:spPr>
          <a:ln/>
        </p:spPr>
        <p:txBody>
          <a:bodyPr/>
          <a:lstStyle>
            <a:lvl1pPr>
              <a:defRPr/>
            </a:lvl1pPr>
          </a:lstStyle>
          <a:p>
            <a:pPr>
              <a:defRPr/>
            </a:pPr>
            <a:endParaRPr lang="es-ES"/>
          </a:p>
        </p:txBody>
      </p:sp>
      <p:sp>
        <p:nvSpPr>
          <p:cNvPr id="6" name="Rectangle 42"/>
          <p:cNvSpPr>
            <a:spLocks noGrp="1" noChangeArrowheads="1"/>
          </p:cNvSpPr>
          <p:nvPr>
            <p:ph type="sldNum" sz="quarter" idx="12"/>
          </p:nvPr>
        </p:nvSpPr>
        <p:spPr>
          <a:ln/>
        </p:spPr>
        <p:txBody>
          <a:bodyPr/>
          <a:lstStyle>
            <a:lvl1pPr>
              <a:defRPr/>
            </a:lvl1pPr>
          </a:lstStyle>
          <a:p>
            <a:pPr>
              <a:defRPr/>
            </a:pPr>
            <a:fld id="{98EA7A5D-CAA2-42D3-B98A-5E9348E95396}"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fld id="{7DEE405A-D361-40EF-8E32-FAA0C317F813}" type="datetimeFigureOut">
              <a:rPr lang="es-ES"/>
              <a:pPr>
                <a:defRPr/>
              </a:pPr>
              <a:t>03/12/2012</a:t>
            </a:fld>
            <a:endParaRPr lang="es-ES"/>
          </a:p>
        </p:txBody>
      </p:sp>
      <p:sp>
        <p:nvSpPr>
          <p:cNvPr id="5" name="Rectangle 41"/>
          <p:cNvSpPr>
            <a:spLocks noGrp="1" noChangeArrowheads="1"/>
          </p:cNvSpPr>
          <p:nvPr>
            <p:ph type="ftr" sz="quarter" idx="11"/>
          </p:nvPr>
        </p:nvSpPr>
        <p:spPr>
          <a:ln/>
        </p:spPr>
        <p:txBody>
          <a:bodyPr/>
          <a:lstStyle>
            <a:lvl1pPr>
              <a:defRPr/>
            </a:lvl1pPr>
          </a:lstStyle>
          <a:p>
            <a:pPr>
              <a:defRPr/>
            </a:pPr>
            <a:endParaRPr lang="es-ES"/>
          </a:p>
        </p:txBody>
      </p:sp>
      <p:sp>
        <p:nvSpPr>
          <p:cNvPr id="6" name="Rectangle 42"/>
          <p:cNvSpPr>
            <a:spLocks noGrp="1" noChangeArrowheads="1"/>
          </p:cNvSpPr>
          <p:nvPr>
            <p:ph type="sldNum" sz="quarter" idx="12"/>
          </p:nvPr>
        </p:nvSpPr>
        <p:spPr>
          <a:ln/>
        </p:spPr>
        <p:txBody>
          <a:bodyPr/>
          <a:lstStyle>
            <a:lvl1pPr>
              <a:defRPr/>
            </a:lvl1pPr>
          </a:lstStyle>
          <a:p>
            <a:pPr>
              <a:defRPr/>
            </a:pPr>
            <a:fld id="{818CCDC6-DD23-4254-89BC-28AD82C86A9B}"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s-ES"/>
          </a:p>
        </p:txBody>
      </p:sp>
      <p:sp>
        <p:nvSpPr>
          <p:cNvPr id="3" name="SmartArt Placeholder 2"/>
          <p:cNvSpPr>
            <a:spLocks noGrp="1"/>
          </p:cNvSpPr>
          <p:nvPr>
            <p:ph type="dgm" idx="1"/>
          </p:nvPr>
        </p:nvSpPr>
        <p:spPr>
          <a:xfrm>
            <a:off x="457200" y="1600200"/>
            <a:ext cx="8229600" cy="4530725"/>
          </a:xfrm>
        </p:spPr>
        <p:txBody>
          <a:bodyPr/>
          <a:lstStyle/>
          <a:p>
            <a:pPr lvl="0"/>
            <a:endParaRPr lang="es-ES" noProof="0"/>
          </a:p>
        </p:txBody>
      </p:sp>
      <p:sp>
        <p:nvSpPr>
          <p:cNvPr id="4" name="Rectangle 40"/>
          <p:cNvSpPr>
            <a:spLocks noGrp="1" noChangeArrowheads="1"/>
          </p:cNvSpPr>
          <p:nvPr>
            <p:ph type="dt" sz="half" idx="10"/>
          </p:nvPr>
        </p:nvSpPr>
        <p:spPr>
          <a:ln/>
        </p:spPr>
        <p:txBody>
          <a:bodyPr/>
          <a:lstStyle>
            <a:lvl1pPr>
              <a:defRPr/>
            </a:lvl1pPr>
          </a:lstStyle>
          <a:p>
            <a:pPr>
              <a:defRPr/>
            </a:pPr>
            <a:fld id="{26066BEF-A403-4F66-AD82-BF119F8EBE33}" type="datetimeFigureOut">
              <a:rPr lang="es-ES"/>
              <a:pPr>
                <a:defRPr/>
              </a:pPr>
              <a:t>03/12/2012</a:t>
            </a:fld>
            <a:endParaRPr lang="es-ES"/>
          </a:p>
        </p:txBody>
      </p:sp>
      <p:sp>
        <p:nvSpPr>
          <p:cNvPr id="5" name="Rectangle 41"/>
          <p:cNvSpPr>
            <a:spLocks noGrp="1" noChangeArrowheads="1"/>
          </p:cNvSpPr>
          <p:nvPr>
            <p:ph type="ftr" sz="quarter" idx="11"/>
          </p:nvPr>
        </p:nvSpPr>
        <p:spPr>
          <a:ln/>
        </p:spPr>
        <p:txBody>
          <a:bodyPr/>
          <a:lstStyle>
            <a:lvl1pPr>
              <a:defRPr/>
            </a:lvl1pPr>
          </a:lstStyle>
          <a:p>
            <a:pPr>
              <a:defRPr/>
            </a:pPr>
            <a:endParaRPr lang="es-ES"/>
          </a:p>
        </p:txBody>
      </p:sp>
      <p:sp>
        <p:nvSpPr>
          <p:cNvPr id="6" name="Rectangle 42"/>
          <p:cNvSpPr>
            <a:spLocks noGrp="1" noChangeArrowheads="1"/>
          </p:cNvSpPr>
          <p:nvPr>
            <p:ph type="sldNum" sz="quarter" idx="12"/>
          </p:nvPr>
        </p:nvSpPr>
        <p:spPr>
          <a:ln/>
        </p:spPr>
        <p:txBody>
          <a:bodyPr/>
          <a:lstStyle>
            <a:lvl1pPr>
              <a:defRPr/>
            </a:lvl1pPr>
          </a:lstStyle>
          <a:p>
            <a:pPr>
              <a:defRPr/>
            </a:pPr>
            <a:fld id="{61AD3BF8-D3ED-4138-9BCA-9CAE0E76251A}"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s-ES"/>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Rectangle 40"/>
          <p:cNvSpPr>
            <a:spLocks noGrp="1" noChangeArrowheads="1"/>
          </p:cNvSpPr>
          <p:nvPr>
            <p:ph type="dt" sz="half" idx="10"/>
          </p:nvPr>
        </p:nvSpPr>
        <p:spPr>
          <a:ln/>
        </p:spPr>
        <p:txBody>
          <a:bodyPr/>
          <a:lstStyle>
            <a:lvl1pPr>
              <a:defRPr/>
            </a:lvl1pPr>
          </a:lstStyle>
          <a:p>
            <a:pPr>
              <a:defRPr/>
            </a:pPr>
            <a:fld id="{6A92282C-0509-4758-AE1B-032D942AD755}" type="datetimeFigureOut">
              <a:rPr lang="es-ES"/>
              <a:pPr>
                <a:defRPr/>
              </a:pPr>
              <a:t>03/12/2012</a:t>
            </a:fld>
            <a:endParaRPr lang="es-ES"/>
          </a:p>
        </p:txBody>
      </p:sp>
      <p:sp>
        <p:nvSpPr>
          <p:cNvPr id="6" name="Rectangle 41"/>
          <p:cNvSpPr>
            <a:spLocks noGrp="1" noChangeArrowheads="1"/>
          </p:cNvSpPr>
          <p:nvPr>
            <p:ph type="ftr" sz="quarter" idx="11"/>
          </p:nvPr>
        </p:nvSpPr>
        <p:spPr>
          <a:ln/>
        </p:spPr>
        <p:txBody>
          <a:bodyPr/>
          <a:lstStyle>
            <a:lvl1pPr>
              <a:defRPr/>
            </a:lvl1pPr>
          </a:lstStyle>
          <a:p>
            <a:pPr>
              <a:defRPr/>
            </a:pPr>
            <a:endParaRPr lang="es-ES"/>
          </a:p>
        </p:txBody>
      </p:sp>
      <p:sp>
        <p:nvSpPr>
          <p:cNvPr id="7" name="Rectangle 42"/>
          <p:cNvSpPr>
            <a:spLocks noGrp="1" noChangeArrowheads="1"/>
          </p:cNvSpPr>
          <p:nvPr>
            <p:ph type="sldNum" sz="quarter" idx="12"/>
          </p:nvPr>
        </p:nvSpPr>
        <p:spPr>
          <a:ln/>
        </p:spPr>
        <p:txBody>
          <a:bodyPr/>
          <a:lstStyle>
            <a:lvl1pPr>
              <a:defRPr/>
            </a:lvl1pPr>
          </a:lstStyle>
          <a:p>
            <a:pPr>
              <a:defRPr/>
            </a:pPr>
            <a:fld id="{9A42BF49-E802-44E3-8E9A-527A2A3A1176}"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s-ES"/>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Rectangle 40"/>
          <p:cNvSpPr>
            <a:spLocks noGrp="1" noChangeArrowheads="1"/>
          </p:cNvSpPr>
          <p:nvPr>
            <p:ph type="dt" sz="half" idx="10"/>
          </p:nvPr>
        </p:nvSpPr>
        <p:spPr>
          <a:ln/>
        </p:spPr>
        <p:txBody>
          <a:bodyPr/>
          <a:lstStyle>
            <a:lvl1pPr>
              <a:defRPr/>
            </a:lvl1pPr>
          </a:lstStyle>
          <a:p>
            <a:pPr>
              <a:defRPr/>
            </a:pPr>
            <a:fld id="{02193726-C218-45AF-AA88-7511E9686EC9}" type="datetimeFigureOut">
              <a:rPr lang="es-ES"/>
              <a:pPr>
                <a:defRPr/>
              </a:pPr>
              <a:t>03/12/2012</a:t>
            </a:fld>
            <a:endParaRPr lang="es-ES"/>
          </a:p>
        </p:txBody>
      </p:sp>
      <p:sp>
        <p:nvSpPr>
          <p:cNvPr id="7" name="Rectangle 41"/>
          <p:cNvSpPr>
            <a:spLocks noGrp="1" noChangeArrowheads="1"/>
          </p:cNvSpPr>
          <p:nvPr>
            <p:ph type="ftr" sz="quarter" idx="11"/>
          </p:nvPr>
        </p:nvSpPr>
        <p:spPr>
          <a:ln/>
        </p:spPr>
        <p:txBody>
          <a:bodyPr/>
          <a:lstStyle>
            <a:lvl1pPr>
              <a:defRPr/>
            </a:lvl1pPr>
          </a:lstStyle>
          <a:p>
            <a:pPr>
              <a:defRPr/>
            </a:pPr>
            <a:endParaRPr lang="es-ES"/>
          </a:p>
        </p:txBody>
      </p:sp>
      <p:sp>
        <p:nvSpPr>
          <p:cNvPr id="8" name="Rectangle 42"/>
          <p:cNvSpPr>
            <a:spLocks noGrp="1" noChangeArrowheads="1"/>
          </p:cNvSpPr>
          <p:nvPr>
            <p:ph type="sldNum" sz="quarter" idx="12"/>
          </p:nvPr>
        </p:nvSpPr>
        <p:spPr>
          <a:ln/>
        </p:spPr>
        <p:txBody>
          <a:bodyPr/>
          <a:lstStyle>
            <a:lvl1pPr>
              <a:defRPr/>
            </a:lvl1pPr>
          </a:lstStyle>
          <a:p>
            <a:pPr>
              <a:defRPr/>
            </a:pPr>
            <a:fld id="{481E4265-0B49-4C1A-B1F1-9442EBC6339E}"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Rectangle 40"/>
          <p:cNvSpPr>
            <a:spLocks noGrp="1" noChangeArrowheads="1"/>
          </p:cNvSpPr>
          <p:nvPr>
            <p:ph type="dt" sz="half" idx="10"/>
          </p:nvPr>
        </p:nvSpPr>
        <p:spPr>
          <a:ln/>
        </p:spPr>
        <p:txBody>
          <a:bodyPr/>
          <a:lstStyle>
            <a:lvl1pPr>
              <a:defRPr/>
            </a:lvl1pPr>
          </a:lstStyle>
          <a:p>
            <a:pPr>
              <a:defRPr/>
            </a:pPr>
            <a:fld id="{6AEE9769-3A83-4503-92AE-026C23322417}" type="datetimeFigureOut">
              <a:rPr lang="es-ES"/>
              <a:pPr>
                <a:defRPr/>
              </a:pPr>
              <a:t>03/12/2012</a:t>
            </a:fld>
            <a:endParaRPr lang="es-ES"/>
          </a:p>
        </p:txBody>
      </p:sp>
      <p:sp>
        <p:nvSpPr>
          <p:cNvPr id="6" name="Rectangle 41"/>
          <p:cNvSpPr>
            <a:spLocks noGrp="1" noChangeArrowheads="1"/>
          </p:cNvSpPr>
          <p:nvPr>
            <p:ph type="ftr" sz="quarter" idx="11"/>
          </p:nvPr>
        </p:nvSpPr>
        <p:spPr>
          <a:ln/>
        </p:spPr>
        <p:txBody>
          <a:bodyPr/>
          <a:lstStyle>
            <a:lvl1pPr>
              <a:defRPr/>
            </a:lvl1pPr>
          </a:lstStyle>
          <a:p>
            <a:pPr>
              <a:defRPr/>
            </a:pPr>
            <a:endParaRPr lang="es-ES"/>
          </a:p>
        </p:txBody>
      </p:sp>
      <p:sp>
        <p:nvSpPr>
          <p:cNvPr id="7" name="Rectangle 42"/>
          <p:cNvSpPr>
            <a:spLocks noGrp="1" noChangeArrowheads="1"/>
          </p:cNvSpPr>
          <p:nvPr>
            <p:ph type="sldNum" sz="quarter" idx="12"/>
          </p:nvPr>
        </p:nvSpPr>
        <p:spPr>
          <a:ln/>
        </p:spPr>
        <p:txBody>
          <a:bodyPr/>
          <a:lstStyle>
            <a:lvl1pPr>
              <a:defRPr/>
            </a:lvl1pPr>
          </a:lstStyle>
          <a:p>
            <a:pPr>
              <a:defRPr/>
            </a:pPr>
            <a:fld id="{19F03DC9-DA20-4B6F-9232-FA174F614BC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fld id="{0A38B825-0829-41E3-B0EA-67E7126F9E37}" type="datetimeFigureOut">
              <a:rPr lang="es-ES"/>
              <a:pPr>
                <a:defRPr/>
              </a:pPr>
              <a:t>03/12/2012</a:t>
            </a:fld>
            <a:endParaRPr lang="es-ES"/>
          </a:p>
        </p:txBody>
      </p:sp>
      <p:sp>
        <p:nvSpPr>
          <p:cNvPr id="5" name="Rectangle 41"/>
          <p:cNvSpPr>
            <a:spLocks noGrp="1" noChangeArrowheads="1"/>
          </p:cNvSpPr>
          <p:nvPr>
            <p:ph type="ftr" sz="quarter" idx="11"/>
          </p:nvPr>
        </p:nvSpPr>
        <p:spPr>
          <a:ln/>
        </p:spPr>
        <p:txBody>
          <a:bodyPr/>
          <a:lstStyle>
            <a:lvl1pPr>
              <a:defRPr/>
            </a:lvl1pPr>
          </a:lstStyle>
          <a:p>
            <a:pPr>
              <a:defRPr/>
            </a:pPr>
            <a:endParaRPr lang="es-ES"/>
          </a:p>
        </p:txBody>
      </p:sp>
      <p:sp>
        <p:nvSpPr>
          <p:cNvPr id="6" name="Rectangle 42"/>
          <p:cNvSpPr>
            <a:spLocks noGrp="1" noChangeArrowheads="1"/>
          </p:cNvSpPr>
          <p:nvPr>
            <p:ph type="sldNum" sz="quarter" idx="12"/>
          </p:nvPr>
        </p:nvSpPr>
        <p:spPr>
          <a:ln/>
        </p:spPr>
        <p:txBody>
          <a:bodyPr/>
          <a:lstStyle>
            <a:lvl1pPr>
              <a:defRPr/>
            </a:lvl1pPr>
          </a:lstStyle>
          <a:p>
            <a:pPr>
              <a:defRPr/>
            </a:pPr>
            <a:fld id="{C84D299F-1D9C-49A1-AA4A-47F3B1AB570C}"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fld id="{577880AF-F57F-4198-8D09-445F9B6D3421}" type="datetimeFigureOut">
              <a:rPr lang="es-ES"/>
              <a:pPr>
                <a:defRPr/>
              </a:pPr>
              <a:t>03/12/2012</a:t>
            </a:fld>
            <a:endParaRPr lang="es-ES"/>
          </a:p>
        </p:txBody>
      </p:sp>
      <p:sp>
        <p:nvSpPr>
          <p:cNvPr id="5" name="Rectangle 41"/>
          <p:cNvSpPr>
            <a:spLocks noGrp="1" noChangeArrowheads="1"/>
          </p:cNvSpPr>
          <p:nvPr>
            <p:ph type="ftr" sz="quarter" idx="11"/>
          </p:nvPr>
        </p:nvSpPr>
        <p:spPr>
          <a:ln/>
        </p:spPr>
        <p:txBody>
          <a:bodyPr/>
          <a:lstStyle>
            <a:lvl1pPr>
              <a:defRPr/>
            </a:lvl1pPr>
          </a:lstStyle>
          <a:p>
            <a:pPr>
              <a:defRPr/>
            </a:pPr>
            <a:endParaRPr lang="es-ES"/>
          </a:p>
        </p:txBody>
      </p:sp>
      <p:sp>
        <p:nvSpPr>
          <p:cNvPr id="6" name="Rectangle 42"/>
          <p:cNvSpPr>
            <a:spLocks noGrp="1" noChangeArrowheads="1"/>
          </p:cNvSpPr>
          <p:nvPr>
            <p:ph type="sldNum" sz="quarter" idx="12"/>
          </p:nvPr>
        </p:nvSpPr>
        <p:spPr>
          <a:ln/>
        </p:spPr>
        <p:txBody>
          <a:bodyPr/>
          <a:lstStyle>
            <a:lvl1pPr>
              <a:defRPr/>
            </a:lvl1pPr>
          </a:lstStyle>
          <a:p>
            <a:pPr>
              <a:defRPr/>
            </a:pPr>
            <a:fld id="{1C5BEDF3-D0EB-40BD-978D-05077C0BF1ED}"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Rectangle 40"/>
          <p:cNvSpPr>
            <a:spLocks noGrp="1" noChangeArrowheads="1"/>
          </p:cNvSpPr>
          <p:nvPr>
            <p:ph type="dt" sz="half" idx="10"/>
          </p:nvPr>
        </p:nvSpPr>
        <p:spPr>
          <a:ln/>
        </p:spPr>
        <p:txBody>
          <a:bodyPr/>
          <a:lstStyle>
            <a:lvl1pPr>
              <a:defRPr/>
            </a:lvl1pPr>
          </a:lstStyle>
          <a:p>
            <a:pPr>
              <a:defRPr/>
            </a:pPr>
            <a:fld id="{40849049-1463-422A-AFAA-697233A096ED}" type="datetimeFigureOut">
              <a:rPr lang="es-ES"/>
              <a:pPr>
                <a:defRPr/>
              </a:pPr>
              <a:t>03/12/2012</a:t>
            </a:fld>
            <a:endParaRPr lang="es-ES"/>
          </a:p>
        </p:txBody>
      </p:sp>
      <p:sp>
        <p:nvSpPr>
          <p:cNvPr id="6" name="Rectangle 41"/>
          <p:cNvSpPr>
            <a:spLocks noGrp="1" noChangeArrowheads="1"/>
          </p:cNvSpPr>
          <p:nvPr>
            <p:ph type="ftr" sz="quarter" idx="11"/>
          </p:nvPr>
        </p:nvSpPr>
        <p:spPr>
          <a:ln/>
        </p:spPr>
        <p:txBody>
          <a:bodyPr/>
          <a:lstStyle>
            <a:lvl1pPr>
              <a:defRPr/>
            </a:lvl1pPr>
          </a:lstStyle>
          <a:p>
            <a:pPr>
              <a:defRPr/>
            </a:pPr>
            <a:endParaRPr lang="es-ES"/>
          </a:p>
        </p:txBody>
      </p:sp>
      <p:sp>
        <p:nvSpPr>
          <p:cNvPr id="7" name="Rectangle 42"/>
          <p:cNvSpPr>
            <a:spLocks noGrp="1" noChangeArrowheads="1"/>
          </p:cNvSpPr>
          <p:nvPr>
            <p:ph type="sldNum" sz="quarter" idx="12"/>
          </p:nvPr>
        </p:nvSpPr>
        <p:spPr>
          <a:ln/>
        </p:spPr>
        <p:txBody>
          <a:bodyPr/>
          <a:lstStyle>
            <a:lvl1pPr>
              <a:defRPr/>
            </a:lvl1pPr>
          </a:lstStyle>
          <a:p>
            <a:pPr>
              <a:defRPr/>
            </a:pPr>
            <a:fld id="{27BB3F80-0DDD-4324-8906-1AEA45B5684B}"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Rectangle 40"/>
          <p:cNvSpPr>
            <a:spLocks noGrp="1" noChangeArrowheads="1"/>
          </p:cNvSpPr>
          <p:nvPr>
            <p:ph type="dt" sz="half" idx="10"/>
          </p:nvPr>
        </p:nvSpPr>
        <p:spPr>
          <a:ln/>
        </p:spPr>
        <p:txBody>
          <a:bodyPr/>
          <a:lstStyle>
            <a:lvl1pPr>
              <a:defRPr/>
            </a:lvl1pPr>
          </a:lstStyle>
          <a:p>
            <a:pPr>
              <a:defRPr/>
            </a:pPr>
            <a:fld id="{94A027C6-5D4A-4931-B38B-5A9C6187C86F}" type="datetimeFigureOut">
              <a:rPr lang="es-ES"/>
              <a:pPr>
                <a:defRPr/>
              </a:pPr>
              <a:t>03/12/2012</a:t>
            </a:fld>
            <a:endParaRPr lang="es-ES"/>
          </a:p>
        </p:txBody>
      </p:sp>
      <p:sp>
        <p:nvSpPr>
          <p:cNvPr id="8" name="Rectangle 41"/>
          <p:cNvSpPr>
            <a:spLocks noGrp="1" noChangeArrowheads="1"/>
          </p:cNvSpPr>
          <p:nvPr>
            <p:ph type="ftr" sz="quarter" idx="11"/>
          </p:nvPr>
        </p:nvSpPr>
        <p:spPr>
          <a:ln/>
        </p:spPr>
        <p:txBody>
          <a:bodyPr/>
          <a:lstStyle>
            <a:lvl1pPr>
              <a:defRPr/>
            </a:lvl1pPr>
          </a:lstStyle>
          <a:p>
            <a:pPr>
              <a:defRPr/>
            </a:pPr>
            <a:endParaRPr lang="es-ES"/>
          </a:p>
        </p:txBody>
      </p:sp>
      <p:sp>
        <p:nvSpPr>
          <p:cNvPr id="9" name="Rectangle 42"/>
          <p:cNvSpPr>
            <a:spLocks noGrp="1" noChangeArrowheads="1"/>
          </p:cNvSpPr>
          <p:nvPr>
            <p:ph type="sldNum" sz="quarter" idx="12"/>
          </p:nvPr>
        </p:nvSpPr>
        <p:spPr>
          <a:ln/>
        </p:spPr>
        <p:txBody>
          <a:bodyPr/>
          <a:lstStyle>
            <a:lvl1pPr>
              <a:defRPr/>
            </a:lvl1pPr>
          </a:lstStyle>
          <a:p>
            <a:pPr>
              <a:defRPr/>
            </a:pPr>
            <a:fld id="{3335E88D-B25D-4518-8D4F-0B11825DB89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Rectangle 40"/>
          <p:cNvSpPr>
            <a:spLocks noGrp="1" noChangeArrowheads="1"/>
          </p:cNvSpPr>
          <p:nvPr>
            <p:ph type="dt" sz="half" idx="10"/>
          </p:nvPr>
        </p:nvSpPr>
        <p:spPr>
          <a:ln/>
        </p:spPr>
        <p:txBody>
          <a:bodyPr/>
          <a:lstStyle>
            <a:lvl1pPr>
              <a:defRPr/>
            </a:lvl1pPr>
          </a:lstStyle>
          <a:p>
            <a:pPr>
              <a:defRPr/>
            </a:pPr>
            <a:fld id="{8263A2B5-7E22-486A-BA66-BF68F5D0E806}" type="datetimeFigureOut">
              <a:rPr lang="es-ES"/>
              <a:pPr>
                <a:defRPr/>
              </a:pPr>
              <a:t>03/12/2012</a:t>
            </a:fld>
            <a:endParaRPr lang="es-ES"/>
          </a:p>
        </p:txBody>
      </p:sp>
      <p:sp>
        <p:nvSpPr>
          <p:cNvPr id="4" name="Rectangle 41"/>
          <p:cNvSpPr>
            <a:spLocks noGrp="1" noChangeArrowheads="1"/>
          </p:cNvSpPr>
          <p:nvPr>
            <p:ph type="ftr" sz="quarter" idx="11"/>
          </p:nvPr>
        </p:nvSpPr>
        <p:spPr>
          <a:ln/>
        </p:spPr>
        <p:txBody>
          <a:bodyPr/>
          <a:lstStyle>
            <a:lvl1pPr>
              <a:defRPr/>
            </a:lvl1pPr>
          </a:lstStyle>
          <a:p>
            <a:pPr>
              <a:defRPr/>
            </a:pPr>
            <a:endParaRPr lang="es-ES"/>
          </a:p>
        </p:txBody>
      </p:sp>
      <p:sp>
        <p:nvSpPr>
          <p:cNvPr id="5" name="Rectangle 42"/>
          <p:cNvSpPr>
            <a:spLocks noGrp="1" noChangeArrowheads="1"/>
          </p:cNvSpPr>
          <p:nvPr>
            <p:ph type="sldNum" sz="quarter" idx="12"/>
          </p:nvPr>
        </p:nvSpPr>
        <p:spPr>
          <a:ln/>
        </p:spPr>
        <p:txBody>
          <a:bodyPr/>
          <a:lstStyle>
            <a:lvl1pPr>
              <a:defRPr/>
            </a:lvl1pPr>
          </a:lstStyle>
          <a:p>
            <a:pPr>
              <a:defRPr/>
            </a:pPr>
            <a:fld id="{C7012035-5831-4B23-BDBE-287150626E57}"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fld id="{3E646AF0-BCE4-4427-AFA6-95B4625C277C}" type="datetimeFigureOut">
              <a:rPr lang="es-ES"/>
              <a:pPr>
                <a:defRPr/>
              </a:pPr>
              <a:t>03/12/2012</a:t>
            </a:fld>
            <a:endParaRPr lang="es-ES"/>
          </a:p>
        </p:txBody>
      </p:sp>
      <p:sp>
        <p:nvSpPr>
          <p:cNvPr id="3" name="Rectangle 41"/>
          <p:cNvSpPr>
            <a:spLocks noGrp="1" noChangeArrowheads="1"/>
          </p:cNvSpPr>
          <p:nvPr>
            <p:ph type="ftr" sz="quarter" idx="11"/>
          </p:nvPr>
        </p:nvSpPr>
        <p:spPr>
          <a:ln/>
        </p:spPr>
        <p:txBody>
          <a:bodyPr/>
          <a:lstStyle>
            <a:lvl1pPr>
              <a:defRPr/>
            </a:lvl1pPr>
          </a:lstStyle>
          <a:p>
            <a:pPr>
              <a:defRPr/>
            </a:pPr>
            <a:endParaRPr lang="es-ES"/>
          </a:p>
        </p:txBody>
      </p:sp>
      <p:sp>
        <p:nvSpPr>
          <p:cNvPr id="4" name="Rectangle 42"/>
          <p:cNvSpPr>
            <a:spLocks noGrp="1" noChangeArrowheads="1"/>
          </p:cNvSpPr>
          <p:nvPr>
            <p:ph type="sldNum" sz="quarter" idx="12"/>
          </p:nvPr>
        </p:nvSpPr>
        <p:spPr>
          <a:ln/>
        </p:spPr>
        <p:txBody>
          <a:bodyPr/>
          <a:lstStyle>
            <a:lvl1pPr>
              <a:defRPr/>
            </a:lvl1pPr>
          </a:lstStyle>
          <a:p>
            <a:pPr>
              <a:defRPr/>
            </a:pPr>
            <a:fld id="{1705A74C-DCBE-4A28-A3D4-99C1346C4A72}"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fld id="{AE9FC269-7FBB-4D37-ACE4-AB4B1C1538EF}" type="datetimeFigureOut">
              <a:rPr lang="es-ES"/>
              <a:pPr>
                <a:defRPr/>
              </a:pPr>
              <a:t>03/12/2012</a:t>
            </a:fld>
            <a:endParaRPr lang="es-ES"/>
          </a:p>
        </p:txBody>
      </p:sp>
      <p:sp>
        <p:nvSpPr>
          <p:cNvPr id="6" name="Rectangle 41"/>
          <p:cNvSpPr>
            <a:spLocks noGrp="1" noChangeArrowheads="1"/>
          </p:cNvSpPr>
          <p:nvPr>
            <p:ph type="ftr" sz="quarter" idx="11"/>
          </p:nvPr>
        </p:nvSpPr>
        <p:spPr>
          <a:ln/>
        </p:spPr>
        <p:txBody>
          <a:bodyPr/>
          <a:lstStyle>
            <a:lvl1pPr>
              <a:defRPr/>
            </a:lvl1pPr>
          </a:lstStyle>
          <a:p>
            <a:pPr>
              <a:defRPr/>
            </a:pPr>
            <a:endParaRPr lang="es-ES"/>
          </a:p>
        </p:txBody>
      </p:sp>
      <p:sp>
        <p:nvSpPr>
          <p:cNvPr id="7" name="Rectangle 42"/>
          <p:cNvSpPr>
            <a:spLocks noGrp="1" noChangeArrowheads="1"/>
          </p:cNvSpPr>
          <p:nvPr>
            <p:ph type="sldNum" sz="quarter" idx="12"/>
          </p:nvPr>
        </p:nvSpPr>
        <p:spPr>
          <a:ln/>
        </p:spPr>
        <p:txBody>
          <a:bodyPr/>
          <a:lstStyle>
            <a:lvl1pPr>
              <a:defRPr/>
            </a:lvl1pPr>
          </a:lstStyle>
          <a:p>
            <a:pPr>
              <a:defRPr/>
            </a:pPr>
            <a:fld id="{4B3F3FFF-0C63-4591-B5A4-A4A13C5E63DA}"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fld id="{B8FF7917-F5B5-4B30-85B0-804ABB9208F5}" type="datetimeFigureOut">
              <a:rPr lang="es-ES"/>
              <a:pPr>
                <a:defRPr/>
              </a:pPr>
              <a:t>03/12/2012</a:t>
            </a:fld>
            <a:endParaRPr lang="es-ES"/>
          </a:p>
        </p:txBody>
      </p:sp>
      <p:sp>
        <p:nvSpPr>
          <p:cNvPr id="6" name="Rectangle 41"/>
          <p:cNvSpPr>
            <a:spLocks noGrp="1" noChangeArrowheads="1"/>
          </p:cNvSpPr>
          <p:nvPr>
            <p:ph type="ftr" sz="quarter" idx="11"/>
          </p:nvPr>
        </p:nvSpPr>
        <p:spPr>
          <a:ln/>
        </p:spPr>
        <p:txBody>
          <a:bodyPr/>
          <a:lstStyle>
            <a:lvl1pPr>
              <a:defRPr/>
            </a:lvl1pPr>
          </a:lstStyle>
          <a:p>
            <a:pPr>
              <a:defRPr/>
            </a:pPr>
            <a:endParaRPr lang="es-ES"/>
          </a:p>
        </p:txBody>
      </p:sp>
      <p:sp>
        <p:nvSpPr>
          <p:cNvPr id="7" name="Rectangle 42"/>
          <p:cNvSpPr>
            <a:spLocks noGrp="1" noChangeArrowheads="1"/>
          </p:cNvSpPr>
          <p:nvPr>
            <p:ph type="sldNum" sz="quarter" idx="12"/>
          </p:nvPr>
        </p:nvSpPr>
        <p:spPr>
          <a:ln/>
        </p:spPr>
        <p:txBody>
          <a:bodyPr/>
          <a:lstStyle>
            <a:lvl1pPr>
              <a:defRPr/>
            </a:lvl1pPr>
          </a:lstStyle>
          <a:p>
            <a:pPr>
              <a:defRPr/>
            </a:pPr>
            <a:fld id="{F52DB0C5-12A9-4B1C-8F69-A14A0642C7C7}"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6553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6554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6554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grpSp>
          <p:nvGrpSpPr>
            <p:cNvPr id="1035" name="Group 6"/>
            <p:cNvGrpSpPr>
              <a:grpSpLocks/>
            </p:cNvGrpSpPr>
            <p:nvPr/>
          </p:nvGrpSpPr>
          <p:grpSpPr bwMode="auto">
            <a:xfrm>
              <a:off x="288" y="0"/>
              <a:ext cx="5098" cy="4316"/>
              <a:chOff x="288" y="0"/>
              <a:chExt cx="5098" cy="4316"/>
            </a:xfrm>
          </p:grpSpPr>
          <p:sp>
            <p:nvSpPr>
              <p:cNvPr id="6554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4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sp>
            <p:nvSpPr>
              <p:cNvPr id="6555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s-ES"/>
              </a:p>
            </p:txBody>
          </p:sp>
        </p:grpSp>
        <p:sp>
          <p:nvSpPr>
            <p:cNvPr id="6555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6555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s-ES"/>
            </a:p>
          </p:txBody>
        </p:sp>
        <p:sp>
          <p:nvSpPr>
            <p:cNvPr id="6555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s-ES"/>
            </a:p>
          </p:txBody>
        </p:sp>
        <p:sp>
          <p:nvSpPr>
            <p:cNvPr id="6555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s-ES"/>
            </a:p>
          </p:txBody>
        </p:sp>
        <p:sp>
          <p:nvSpPr>
            <p:cNvPr id="6556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s-ES"/>
            </a:p>
          </p:txBody>
        </p:sp>
        <p:sp>
          <p:nvSpPr>
            <p:cNvPr id="6556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s-ES"/>
            </a:p>
          </p:txBody>
        </p:sp>
        <p:sp>
          <p:nvSpPr>
            <p:cNvPr id="6556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s-ES"/>
            </a:p>
          </p:txBody>
        </p:sp>
        <p:sp>
          <p:nvSpPr>
            <p:cNvPr id="6556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s-ES"/>
            </a:p>
          </p:txBody>
        </p:sp>
        <p:sp>
          <p:nvSpPr>
            <p:cNvPr id="6556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s-ES"/>
            </a:p>
          </p:txBody>
        </p:sp>
        <p:sp>
          <p:nvSpPr>
            <p:cNvPr id="6556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s-ES"/>
            </a:p>
          </p:txBody>
        </p:sp>
        <p:sp>
          <p:nvSpPr>
            <p:cNvPr id="6556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s-ES"/>
            </a:p>
          </p:txBody>
        </p:sp>
        <p:grpSp>
          <p:nvGrpSpPr>
            <p:cNvPr id="1047" name="Group 31"/>
            <p:cNvGrpSpPr>
              <a:grpSpLocks/>
            </p:cNvGrpSpPr>
            <p:nvPr/>
          </p:nvGrpSpPr>
          <p:grpSpPr bwMode="auto">
            <a:xfrm>
              <a:off x="1" y="392"/>
              <a:ext cx="5758" cy="1571"/>
              <a:chOff x="1" y="392"/>
              <a:chExt cx="5758" cy="1571"/>
            </a:xfrm>
          </p:grpSpPr>
          <p:sp>
            <p:nvSpPr>
              <p:cNvPr id="6556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s-ES"/>
              </a:p>
            </p:txBody>
          </p:sp>
          <p:sp>
            <p:nvSpPr>
              <p:cNvPr id="6556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s-ES"/>
              </a:p>
            </p:txBody>
          </p:sp>
          <p:sp>
            <p:nvSpPr>
              <p:cNvPr id="6557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s-ES"/>
              </a:p>
            </p:txBody>
          </p:sp>
          <p:sp>
            <p:nvSpPr>
              <p:cNvPr id="6557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s-ES"/>
              </a:p>
            </p:txBody>
          </p:sp>
          <p:sp>
            <p:nvSpPr>
              <p:cNvPr id="6557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s-ES"/>
              </a:p>
            </p:txBody>
          </p:sp>
        </p:grpSp>
        <p:sp>
          <p:nvSpPr>
            <p:cNvPr id="6557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s-ES"/>
            </a:p>
          </p:txBody>
        </p:sp>
        <p:sp>
          <p:nvSpPr>
            <p:cNvPr id="6557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s-ES"/>
            </a:p>
          </p:txBody>
        </p:sp>
      </p:grpSp>
      <p:sp>
        <p:nvSpPr>
          <p:cNvPr id="6557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6557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fld id="{2C18F2A5-C763-4EA9-B3B1-C44DF15B5635}" type="datetimeFigureOut">
              <a:rPr lang="es-ES"/>
              <a:pPr>
                <a:defRPr/>
              </a:pPr>
              <a:t>03/12/2012</a:t>
            </a:fld>
            <a:endParaRPr lang="es-ES"/>
          </a:p>
        </p:txBody>
      </p:sp>
      <p:sp>
        <p:nvSpPr>
          <p:cNvPr id="6557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s-ES"/>
          </a:p>
        </p:txBody>
      </p:sp>
      <p:sp>
        <p:nvSpPr>
          <p:cNvPr id="6557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A12C7326-F891-47BB-B292-2A96ABA40FCD}" type="slidenum">
              <a:rPr lang="es-ES"/>
              <a:pPr>
                <a:defRPr/>
              </a:pPr>
              <a:t>‹#›</a:t>
            </a:fld>
            <a:endParaRPr lang="es-ES"/>
          </a:p>
        </p:txBody>
      </p:sp>
      <p:sp>
        <p:nvSpPr>
          <p:cNvPr id="655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 id="2147483679" r:id="rId13"/>
    <p:sldLayoutId id="2147483678" r:id="rId14"/>
    <p:sldLayoutId id="2147483677"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5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57.xml"/></Relationships>
</file>

<file path=ppt/slides/_rels/slide13.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5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6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2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slide" Target="slide19.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4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43.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slide" Target="slide42.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slide" Target="slide22.xml"/><Relationship Id="rId4" Type="http://schemas.openxmlformats.org/officeDocument/2006/relationships/image" Target="../media/image12.jpe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JWw0wZoUE-4&amp;feature=player_embedded"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6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2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5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slide" Target="slide7.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slide" Target="slide37.xml"/><Relationship Id="rId5" Type="http://schemas.openxmlformats.org/officeDocument/2006/relationships/diagramColors" Target="../diagrams/colors1.xml"/><Relationship Id="rId10" Type="http://schemas.openxmlformats.org/officeDocument/2006/relationships/image" Target="../media/image4.wmf"/><Relationship Id="rId4" Type="http://schemas.openxmlformats.org/officeDocument/2006/relationships/diagramQuickStyle" Target="../diagrams/quickStyle1.xml"/><Relationship Id="rId9" Type="http://schemas.openxmlformats.org/officeDocument/2006/relationships/slide" Target="slide5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5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5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idx="4294967295"/>
          </p:nvPr>
        </p:nvSpPr>
        <p:spPr>
          <a:xfrm>
            <a:off x="684213" y="1341438"/>
            <a:ext cx="7772400" cy="1470025"/>
          </a:xfrm>
        </p:spPr>
        <p:txBody>
          <a:bodyPr anchorCtr="0"/>
          <a:lstStyle/>
          <a:p>
            <a:pPr eaLnBrk="1" hangingPunct="1"/>
            <a:r>
              <a:rPr lang="es-ES" sz="8800" b="1" smtClean="0">
                <a:latin typeface="Trebuchet MS" pitchFamily="34" charset="0"/>
              </a:rPr>
              <a:t> </a:t>
            </a:r>
            <a:r>
              <a:rPr lang="es-ES" sz="8800" b="1" smtClean="0">
                <a:solidFill>
                  <a:srgbClr val="FF0000"/>
                </a:solidFill>
                <a:latin typeface="Trebuchet MS" pitchFamily="34" charset="0"/>
              </a:rPr>
              <a:t>A</a:t>
            </a:r>
            <a:r>
              <a:rPr lang="es-ES" sz="8800" b="1" smtClean="0">
                <a:solidFill>
                  <a:srgbClr val="66FFFF"/>
                </a:solidFill>
                <a:latin typeface="Trebuchet MS" pitchFamily="34" charset="0"/>
              </a:rPr>
              <a:t>T</a:t>
            </a:r>
            <a:r>
              <a:rPr lang="es-ES" sz="8800" b="1" smtClean="0">
                <a:solidFill>
                  <a:srgbClr val="00CC00"/>
                </a:solidFill>
                <a:latin typeface="Trebuchet MS" pitchFamily="34" charset="0"/>
              </a:rPr>
              <a:t>M</a:t>
            </a:r>
            <a:r>
              <a:rPr lang="es-ES" sz="8800" b="1" smtClean="0">
                <a:solidFill>
                  <a:srgbClr val="FF3399"/>
                </a:solidFill>
                <a:latin typeface="Trebuchet MS" pitchFamily="34" charset="0"/>
              </a:rPr>
              <a:t>O</a:t>
            </a:r>
            <a:r>
              <a:rPr lang="es-ES" sz="8800" b="1" smtClean="0">
                <a:solidFill>
                  <a:srgbClr val="FFFF00"/>
                </a:solidFill>
                <a:latin typeface="Trebuchet MS" pitchFamily="34" charset="0"/>
              </a:rPr>
              <a:t>S</a:t>
            </a:r>
            <a:r>
              <a:rPr lang="es-ES" sz="8800" b="1" smtClean="0">
                <a:solidFill>
                  <a:srgbClr val="66FFFF"/>
                </a:solidFill>
                <a:latin typeface="Trebuchet MS" pitchFamily="34" charset="0"/>
              </a:rPr>
              <a:t>F</a:t>
            </a:r>
            <a:r>
              <a:rPr lang="es-ES" sz="8800" b="1" smtClean="0">
                <a:solidFill>
                  <a:srgbClr val="FF66FF"/>
                </a:solidFill>
                <a:latin typeface="Trebuchet MS" pitchFamily="34" charset="0"/>
              </a:rPr>
              <a:t>E</a:t>
            </a:r>
            <a:r>
              <a:rPr lang="es-ES" sz="8800" b="1" smtClean="0">
                <a:solidFill>
                  <a:srgbClr val="FF6600"/>
                </a:solidFill>
                <a:latin typeface="Trebuchet MS" pitchFamily="34" charset="0"/>
              </a:rPr>
              <a:t>R</a:t>
            </a:r>
            <a:r>
              <a:rPr lang="es-ES" sz="8800" b="1" smtClean="0">
                <a:solidFill>
                  <a:srgbClr val="FFFF00"/>
                </a:solidFill>
                <a:latin typeface="Trebuchet MS" pitchFamily="34" charset="0"/>
              </a:rPr>
              <a:t>I</a:t>
            </a:r>
            <a:r>
              <a:rPr lang="es-ES" sz="8800" b="1" smtClean="0">
                <a:solidFill>
                  <a:srgbClr val="FF0000"/>
                </a:solidFill>
                <a:latin typeface="Trebuchet MS" pitchFamily="34" charset="0"/>
              </a:rPr>
              <a:t>U</a:t>
            </a:r>
            <a:r>
              <a:rPr lang="es-ES" sz="8800" b="1" smtClean="0">
                <a:solidFill>
                  <a:srgbClr val="00CC00"/>
                </a:solidFill>
                <a:latin typeface="Trebuchet MS" pitchFamily="34" charset="0"/>
              </a:rPr>
              <a:t>M</a:t>
            </a:r>
          </a:p>
        </p:txBody>
      </p:sp>
      <p:sp>
        <p:nvSpPr>
          <p:cNvPr id="3" name="2 Subtítulo"/>
          <p:cNvSpPr>
            <a:spLocks noGrp="1"/>
          </p:cNvSpPr>
          <p:nvPr>
            <p:ph type="subTitle" idx="4294967295"/>
          </p:nvPr>
        </p:nvSpPr>
        <p:spPr>
          <a:xfrm>
            <a:off x="1116013" y="4508500"/>
            <a:ext cx="6840537" cy="1320800"/>
          </a:xfrm>
        </p:spPr>
        <p:txBody>
          <a:bodyPr/>
          <a:lstStyle/>
          <a:p>
            <a:pPr marL="0" indent="0" algn="ctr" eaLnBrk="1" hangingPunct="1">
              <a:buFont typeface="Wingdings" pitchFamily="2" charset="2"/>
              <a:buNone/>
              <a:defRPr/>
            </a:pPr>
            <a:r>
              <a:rPr lang="es-ES" sz="3600" b="1" dirty="0" smtClean="0">
                <a:solidFill>
                  <a:schemeClr val="tx2"/>
                </a:solidFill>
                <a:latin typeface="Trebuchet MS" pitchFamily="34" charset="0"/>
              </a:rPr>
              <a:t>No la ves, pero está ahí, ¿Qué sabes de ella?</a:t>
            </a:r>
          </a:p>
        </p:txBody>
      </p:sp>
      <p:pic>
        <p:nvPicPr>
          <p:cNvPr id="17411" name="Picture 17" descr="MC900432668[1]">
            <a:hlinkClick r:id="rId2" action="ppaction://hlinksldjump"/>
          </p:cNvPr>
          <p:cNvPicPr>
            <a:picLocks noChangeAspect="1" noChangeArrowheads="1"/>
          </p:cNvPicPr>
          <p:nvPr/>
        </p:nvPicPr>
        <p:blipFill>
          <a:blip r:embed="rId3"/>
          <a:srcRect/>
          <a:stretch>
            <a:fillRect/>
          </a:stretch>
        </p:blipFill>
        <p:spPr bwMode="auto">
          <a:xfrm>
            <a:off x="7524750"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sz="4000" smtClean="0">
                <a:solidFill>
                  <a:srgbClr val="00CC00"/>
                </a:solidFill>
              </a:rPr>
              <a:t>9. ¿</a:t>
            </a:r>
            <a:r>
              <a:rPr lang="es-ES" smtClean="0">
                <a:solidFill>
                  <a:srgbClr val="00CC00"/>
                </a:solidFill>
                <a:latin typeface="Trebuchet MS" pitchFamily="34" charset="0"/>
              </a:rPr>
              <a:t>Dónde es más gruesa la troposfera?</a:t>
            </a:r>
          </a:p>
        </p:txBody>
      </p:sp>
      <p:sp>
        <p:nvSpPr>
          <p:cNvPr id="23555" name="Rectangle 3"/>
          <p:cNvSpPr>
            <a:spLocks noGrp="1" noChangeArrowheads="1"/>
          </p:cNvSpPr>
          <p:nvPr>
            <p:ph type="body" idx="1"/>
          </p:nvPr>
        </p:nvSpPr>
        <p:spPr>
          <a:xfrm>
            <a:off x="481013" y="2205038"/>
            <a:ext cx="8229600" cy="4060825"/>
          </a:xfrm>
        </p:spPr>
        <p:txBody>
          <a:bodyPr/>
          <a:lstStyle/>
          <a:p>
            <a:pPr eaLnBrk="1" hangingPunct="1">
              <a:buFont typeface="Wingdings" pitchFamily="2" charset="2"/>
              <a:buChar char="Ø"/>
              <a:defRPr/>
            </a:pPr>
            <a:r>
              <a:rPr lang="es-ES" dirty="0" smtClean="0">
                <a:latin typeface="Trebuchet MS" pitchFamily="34" charset="0"/>
                <a:hlinkClick r:id="rId2" action="ppaction://hlinksldjump"/>
              </a:rPr>
              <a:t>Su grosor es constante en toda la superficie terrestre</a:t>
            </a:r>
            <a:endParaRPr lang="es-ES" dirty="0" smtClean="0">
              <a:latin typeface="Trebuchet MS" pitchFamily="34" charset="0"/>
            </a:endParaRPr>
          </a:p>
          <a:p>
            <a:pPr eaLnBrk="1" hangingPunct="1">
              <a:buFont typeface="Wingdings" pitchFamily="2" charset="2"/>
              <a:buNone/>
              <a:defRPr/>
            </a:pPr>
            <a:endParaRPr lang="es-ES" sz="12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3" action="ppaction://hlinksldjump"/>
              </a:rPr>
              <a:t>En el ecuador</a:t>
            </a:r>
            <a:endParaRPr lang="es-ES" dirty="0" smtClean="0">
              <a:latin typeface="Trebuchet MS" pitchFamily="34" charset="0"/>
            </a:endParaRPr>
          </a:p>
          <a:p>
            <a:pPr eaLnBrk="1" hangingPunct="1">
              <a:buFont typeface="Wingdings" pitchFamily="2" charset="2"/>
              <a:buNone/>
              <a:defRPr/>
            </a:pPr>
            <a:endParaRPr lang="es-ES" sz="12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2" action="ppaction://hlinksldjump"/>
              </a:rPr>
              <a:t>En los polos</a:t>
            </a:r>
            <a:endParaRPr lang="es-ES" dirty="0" smtClean="0">
              <a:latin typeface="Trebuchet MS" pitchFamily="34" charset="0"/>
            </a:endParaRPr>
          </a:p>
          <a:p>
            <a:pPr eaLnBrk="1" hangingPunct="1">
              <a:buFont typeface="Wingdings" pitchFamily="2" charset="2"/>
              <a:buNone/>
              <a:defRPr/>
            </a:pPr>
            <a:endParaRPr lang="es-ES" sz="10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2" action="ppaction://hlinksldjump"/>
              </a:rPr>
              <a:t>En las zonas más cercanas al nivel del mar</a:t>
            </a:r>
            <a:endParaRPr lang="es-ES" dirty="0" smtClean="0">
              <a:latin typeface="Trebuchet MS" pitchFamily="34" charset="0"/>
            </a:endParaRPr>
          </a:p>
        </p:txBody>
      </p:sp>
      <p:pic>
        <p:nvPicPr>
          <p:cNvPr id="26627"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s-ES" sz="4800" smtClean="0">
                <a:solidFill>
                  <a:srgbClr val="FF3399"/>
                </a:solidFill>
                <a:latin typeface="Trebuchet MS" pitchFamily="34" charset="0"/>
              </a:rPr>
              <a:t>10. ¿Qué son los CPA?</a:t>
            </a:r>
          </a:p>
        </p:txBody>
      </p:sp>
      <p:sp>
        <p:nvSpPr>
          <p:cNvPr id="24579" name="Rectangle 3"/>
          <p:cNvSpPr>
            <a:spLocks noGrp="1" noChangeArrowheads="1"/>
          </p:cNvSpPr>
          <p:nvPr>
            <p:ph type="body" idx="1"/>
          </p:nvPr>
        </p:nvSpPr>
        <p:spPr>
          <a:xfrm>
            <a:off x="468313" y="2492375"/>
            <a:ext cx="8229600" cy="3629025"/>
          </a:xfrm>
        </p:spPr>
        <p:txBody>
          <a:bodyPr/>
          <a:lstStyle/>
          <a:p>
            <a:pPr eaLnBrk="1" hangingPunct="1">
              <a:buFont typeface="Wingdings" pitchFamily="2" charset="2"/>
              <a:buChar char="Ø"/>
              <a:defRPr/>
            </a:pPr>
            <a:r>
              <a:rPr lang="es-ES" sz="2800" dirty="0" smtClean="0">
                <a:latin typeface="Trebuchet MS" pitchFamily="34" charset="0"/>
                <a:hlinkClick r:id="rId2" action="ppaction://hlinksldjump"/>
              </a:rPr>
              <a:t>Ciclos periféricos del aire</a:t>
            </a:r>
          </a:p>
          <a:p>
            <a:pPr eaLnBrk="1" hangingPunct="1">
              <a:buFont typeface="Wingdings" pitchFamily="2" charset="2"/>
              <a:buNone/>
              <a:defRPr/>
            </a:pPr>
            <a:endParaRPr lang="es-ES" sz="2800" dirty="0" smtClean="0">
              <a:latin typeface="Trebuchet MS" pitchFamily="34" charset="0"/>
              <a:hlinkClick r:id="rId2" action="ppaction://hlinksldjump"/>
            </a:endParaRPr>
          </a:p>
          <a:p>
            <a:pPr eaLnBrk="1" hangingPunct="1">
              <a:buFont typeface="Wingdings" pitchFamily="2" charset="2"/>
              <a:buChar char="Ø"/>
              <a:defRPr/>
            </a:pPr>
            <a:r>
              <a:rPr lang="es-ES" sz="2800" dirty="0" smtClean="0">
                <a:latin typeface="Trebuchet MS" pitchFamily="34" charset="0"/>
                <a:hlinkClick r:id="rId2" action="ppaction://hlinksldjump"/>
              </a:rPr>
              <a:t>Cambios de la presión atmosférica</a:t>
            </a:r>
            <a:endParaRPr lang="es-ES" sz="2800" dirty="0" smtClean="0">
              <a:latin typeface="Trebuchet MS" pitchFamily="34" charset="0"/>
            </a:endParaRPr>
          </a:p>
          <a:p>
            <a:pPr eaLnBrk="1" hangingPunct="1">
              <a:buFont typeface="Wingdings" pitchFamily="2" charset="2"/>
              <a:buNone/>
              <a:defRPr/>
            </a:pPr>
            <a:endParaRPr lang="es-ES" sz="28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Contaminantes peligrosos del aire</a:t>
            </a:r>
            <a:endParaRPr lang="es-ES" sz="2800" dirty="0" smtClean="0">
              <a:latin typeface="Trebuchet MS" pitchFamily="34" charset="0"/>
            </a:endParaRPr>
          </a:p>
          <a:p>
            <a:pPr eaLnBrk="1" hangingPunct="1">
              <a:buFont typeface="Wingdings" pitchFamily="2" charset="2"/>
              <a:buNone/>
              <a:defRPr/>
            </a:pPr>
            <a:endParaRPr lang="es-ES" sz="28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2" action="ppaction://hlinksldjump"/>
              </a:rPr>
              <a:t>Cuantificadores parciales de la altura</a:t>
            </a:r>
            <a:endParaRPr lang="es-ES" sz="2800" dirty="0" smtClean="0">
              <a:latin typeface="Trebuchet MS" pitchFamily="34" charset="0"/>
            </a:endParaRPr>
          </a:p>
        </p:txBody>
      </p:sp>
      <p:pic>
        <p:nvPicPr>
          <p:cNvPr id="27651" name="Picture 17" descr="MC900432668[1]">
            <a:hlinkClick r:id="rId4" action="ppaction://hlinksldjump"/>
          </p:cNvPr>
          <p:cNvPicPr>
            <a:picLocks noChangeAspect="1" noChangeArrowheads="1"/>
          </p:cNvPicPr>
          <p:nvPr/>
        </p:nvPicPr>
        <p:blipFill>
          <a:blip r:embed="rId5"/>
          <a:srcRect/>
          <a:stretch>
            <a:fillRect/>
          </a:stretch>
        </p:blipFill>
        <p:spPr bwMode="auto">
          <a:xfrm>
            <a:off x="7740650"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2362200"/>
          </a:xfrm>
        </p:spPr>
        <p:txBody>
          <a:bodyPr/>
          <a:lstStyle/>
          <a:p>
            <a:pPr eaLnBrk="1" hangingPunct="1">
              <a:defRPr/>
            </a:pPr>
            <a:r>
              <a:rPr lang="es-ES" smtClean="0">
                <a:solidFill>
                  <a:srgbClr val="FFFF00"/>
                </a:solidFill>
              </a:rPr>
              <a:t>11. </a:t>
            </a:r>
            <a:r>
              <a:rPr lang="es-ES" sz="4000" smtClean="0">
                <a:solidFill>
                  <a:srgbClr val="FFFF00"/>
                </a:solidFill>
                <a:latin typeface="Trebuchet MS" pitchFamily="34" charset="0"/>
              </a:rPr>
              <a:t>¿Qué ser vivo contribuye más en el incremento de metano en la atmósfera?</a:t>
            </a:r>
          </a:p>
        </p:txBody>
      </p:sp>
      <p:sp>
        <p:nvSpPr>
          <p:cNvPr id="25603" name="Rectangle 3"/>
          <p:cNvSpPr>
            <a:spLocks noGrp="1" noChangeArrowheads="1"/>
          </p:cNvSpPr>
          <p:nvPr>
            <p:ph type="body" idx="1"/>
          </p:nvPr>
        </p:nvSpPr>
        <p:spPr>
          <a:xfrm>
            <a:off x="457200" y="2568575"/>
            <a:ext cx="8229600" cy="3562350"/>
          </a:xfrm>
        </p:spPr>
        <p:txBody>
          <a:bodyPr/>
          <a:lstStyle/>
          <a:p>
            <a:pPr eaLnBrk="1" hangingPunct="1">
              <a:defRPr/>
            </a:pPr>
            <a:endParaRPr lang="es-ES"/>
          </a:p>
        </p:txBody>
      </p:sp>
      <p:pic>
        <p:nvPicPr>
          <p:cNvPr id="28675" name="Picture 5" descr="MP900444588[1]">
            <a:hlinkClick r:id="rId2" action="ppaction://hlinksldjump"/>
          </p:cNvPr>
          <p:cNvPicPr>
            <a:picLocks noChangeAspect="1" noChangeArrowheads="1"/>
          </p:cNvPicPr>
          <p:nvPr/>
        </p:nvPicPr>
        <p:blipFill>
          <a:blip r:embed="rId3"/>
          <a:srcRect r="30241"/>
          <a:stretch>
            <a:fillRect/>
          </a:stretch>
        </p:blipFill>
        <p:spPr bwMode="auto">
          <a:xfrm>
            <a:off x="5867400" y="2565400"/>
            <a:ext cx="2940050" cy="3240088"/>
          </a:xfrm>
          <a:prstGeom prst="rect">
            <a:avLst/>
          </a:prstGeom>
          <a:noFill/>
          <a:ln w="9525">
            <a:noFill/>
            <a:miter lim="800000"/>
            <a:headEnd/>
            <a:tailEnd/>
          </a:ln>
        </p:spPr>
      </p:pic>
      <p:pic>
        <p:nvPicPr>
          <p:cNvPr id="28676" name="Picture 7" descr="MP900422778[1]">
            <a:hlinkClick r:id="rId4" action="ppaction://hlinksldjump"/>
          </p:cNvPr>
          <p:cNvPicPr>
            <a:picLocks noChangeAspect="1" noChangeArrowheads="1"/>
          </p:cNvPicPr>
          <p:nvPr/>
        </p:nvPicPr>
        <p:blipFill>
          <a:blip r:embed="rId5"/>
          <a:srcRect/>
          <a:stretch>
            <a:fillRect/>
          </a:stretch>
        </p:blipFill>
        <p:spPr bwMode="auto">
          <a:xfrm>
            <a:off x="2700338" y="2565400"/>
            <a:ext cx="3024187" cy="3240088"/>
          </a:xfrm>
          <a:prstGeom prst="rect">
            <a:avLst/>
          </a:prstGeom>
          <a:noFill/>
          <a:ln w="9525">
            <a:noFill/>
            <a:miter lim="800000"/>
            <a:headEnd/>
            <a:tailEnd/>
          </a:ln>
        </p:spPr>
      </p:pic>
      <p:pic>
        <p:nvPicPr>
          <p:cNvPr id="28677" name="Picture 9" descr="MP900145290[1]">
            <a:hlinkClick r:id="rId4" action="ppaction://hlinksldjump"/>
          </p:cNvPr>
          <p:cNvPicPr>
            <a:picLocks noChangeAspect="1" noChangeArrowheads="1"/>
          </p:cNvPicPr>
          <p:nvPr/>
        </p:nvPicPr>
        <p:blipFill>
          <a:blip r:embed="rId6">
            <a:lum contrast="18000"/>
          </a:blip>
          <a:srcRect/>
          <a:stretch>
            <a:fillRect/>
          </a:stretch>
        </p:blipFill>
        <p:spPr bwMode="auto">
          <a:xfrm>
            <a:off x="395288" y="2565400"/>
            <a:ext cx="2090737" cy="3240088"/>
          </a:xfrm>
          <a:prstGeom prst="rect">
            <a:avLst/>
          </a:prstGeom>
          <a:noFill/>
          <a:ln w="9525">
            <a:noFill/>
            <a:miter lim="800000"/>
            <a:headEnd/>
            <a:tailEnd/>
          </a:ln>
        </p:spPr>
      </p:pic>
      <p:pic>
        <p:nvPicPr>
          <p:cNvPr id="28678" name="Picture 17" descr="MC900432668[1]">
            <a:hlinkClick r:id="rId7" action="ppaction://hlinksldjump"/>
          </p:cNvPr>
          <p:cNvPicPr>
            <a:picLocks noChangeAspect="1" noChangeArrowheads="1"/>
          </p:cNvPicPr>
          <p:nvPr/>
        </p:nvPicPr>
        <p:blipFill>
          <a:blip r:embed="rId8"/>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s-ES" smtClean="0">
                <a:solidFill>
                  <a:srgbClr val="FF0000"/>
                </a:solidFill>
                <a:latin typeface="Trebuchet MS" pitchFamily="34" charset="0"/>
              </a:rPr>
              <a:t>12. ¿Cómo es la atmósfera de Venus respecto a la nuestra?</a:t>
            </a:r>
          </a:p>
        </p:txBody>
      </p:sp>
      <p:sp>
        <p:nvSpPr>
          <p:cNvPr id="26627" name="Rectangle 3"/>
          <p:cNvSpPr>
            <a:spLocks noGrp="1" noChangeArrowheads="1"/>
          </p:cNvSpPr>
          <p:nvPr>
            <p:ph type="body" idx="1"/>
          </p:nvPr>
        </p:nvSpPr>
        <p:spPr>
          <a:xfrm>
            <a:off x="509588" y="2349500"/>
            <a:ext cx="8229600" cy="3987800"/>
          </a:xfrm>
        </p:spPr>
        <p:txBody>
          <a:bodyPr/>
          <a:lstStyle/>
          <a:p>
            <a:pPr eaLnBrk="1" hangingPunct="1">
              <a:buFont typeface="Wingdings" pitchFamily="2" charset="2"/>
              <a:buChar char="Ø"/>
              <a:defRPr/>
            </a:pPr>
            <a:r>
              <a:rPr lang="es-ES" sz="2800" dirty="0" smtClean="0">
                <a:latin typeface="Trebuchet MS" pitchFamily="34" charset="0"/>
                <a:hlinkClick r:id="rId2" action="ppaction://hlinksldjump"/>
              </a:rPr>
              <a:t>Muy parecida, salvo por su mayor porcentaje en Hidrógeno</a:t>
            </a:r>
          </a:p>
          <a:p>
            <a:pPr eaLnBrk="1" hangingPunct="1">
              <a:buFont typeface="Wingdings" pitchFamily="2" charset="2"/>
              <a:buNone/>
              <a:defRPr/>
            </a:pPr>
            <a:endParaRPr lang="es-ES" sz="1200" dirty="0" smtClean="0">
              <a:latin typeface="Trebuchet MS" pitchFamily="34" charset="0"/>
              <a:hlinkClick r:id="rId2" action="ppaction://hlinksldjump"/>
            </a:endParaRPr>
          </a:p>
          <a:p>
            <a:pPr eaLnBrk="1" hangingPunct="1">
              <a:buFont typeface="Wingdings" pitchFamily="2" charset="2"/>
              <a:buChar char="Ø"/>
              <a:defRPr/>
            </a:pPr>
            <a:r>
              <a:rPr lang="es-ES" sz="2800" dirty="0" smtClean="0">
                <a:latin typeface="Trebuchet MS" pitchFamily="34" charset="0"/>
                <a:hlinkClick r:id="rId2" action="ppaction://hlinksldjump"/>
              </a:rPr>
              <a:t>45 veces más ligera que la de la Tierra y rica en gases nobles y azufre</a:t>
            </a:r>
            <a:endParaRPr lang="es-ES" sz="2800" dirty="0" smtClean="0">
              <a:latin typeface="Trebuchet MS" pitchFamily="34" charset="0"/>
            </a:endParaRPr>
          </a:p>
          <a:p>
            <a:pPr eaLnBrk="1" hangingPunct="1">
              <a:buFont typeface="Wingdings" pitchFamily="2" charset="2"/>
              <a:buNone/>
              <a:defRPr/>
            </a:pPr>
            <a:endParaRPr lang="es-ES" sz="16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Muchísimo más densa, siendo la presión atmosférica 90 veces la nuestra y rica en dióxido y monóxido de carbono</a:t>
            </a:r>
            <a:endParaRPr lang="es-ES" sz="2800" dirty="0" smtClean="0">
              <a:latin typeface="Trebuchet MS" pitchFamily="34" charset="0"/>
            </a:endParaRPr>
          </a:p>
          <a:p>
            <a:pPr eaLnBrk="1" hangingPunct="1">
              <a:defRPr/>
            </a:pPr>
            <a:endParaRPr lang="es-ES" dirty="0" smtClean="0"/>
          </a:p>
        </p:txBody>
      </p:sp>
      <p:pic>
        <p:nvPicPr>
          <p:cNvPr id="29699"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s-ES" sz="4000" smtClean="0">
                <a:solidFill>
                  <a:srgbClr val="66FFFF"/>
                </a:solidFill>
              </a:rPr>
              <a:t>13</a:t>
            </a:r>
            <a:r>
              <a:rPr lang="es-ES" smtClean="0">
                <a:solidFill>
                  <a:srgbClr val="66FFFF"/>
                </a:solidFill>
                <a:latin typeface="Trebuchet MS" pitchFamily="34" charset="0"/>
              </a:rPr>
              <a:t>. ¿Qué es el gradiente adiabático?</a:t>
            </a:r>
          </a:p>
        </p:txBody>
      </p:sp>
      <p:sp>
        <p:nvSpPr>
          <p:cNvPr id="27651" name="Rectangle 3"/>
          <p:cNvSpPr>
            <a:spLocks noGrp="1" noChangeArrowheads="1"/>
          </p:cNvSpPr>
          <p:nvPr>
            <p:ph type="body" idx="1"/>
          </p:nvPr>
        </p:nvSpPr>
        <p:spPr/>
        <p:txBody>
          <a:bodyPr/>
          <a:lstStyle/>
          <a:p>
            <a:pPr eaLnBrk="1" hangingPunct="1">
              <a:buFont typeface="Wingdings" pitchFamily="2" charset="2"/>
              <a:buChar char="Ø"/>
              <a:defRPr/>
            </a:pPr>
            <a:r>
              <a:rPr lang="es-ES" sz="2800" dirty="0" smtClean="0">
                <a:latin typeface="Trebuchet MS" pitchFamily="34" charset="0"/>
                <a:hlinkClick r:id="rId2" action="ppaction://hlinksldjump"/>
              </a:rPr>
              <a:t>Es la variación de temperatura que experimentan las masas de aire en movimiento vertical</a:t>
            </a:r>
            <a:endParaRPr lang="es-ES" sz="2800" dirty="0" smtClean="0">
              <a:latin typeface="Trebuchet MS" pitchFamily="34" charset="0"/>
            </a:endParaRPr>
          </a:p>
          <a:p>
            <a:pPr eaLnBrk="1" hangingPunct="1">
              <a:buFont typeface="Wingdings" pitchFamily="2" charset="2"/>
              <a:buNone/>
              <a:defRPr/>
            </a:pPr>
            <a:endParaRPr lang="es-ES" sz="14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Es la variación de presión que sufre la atmósfera conforme aumenta la altitud</a:t>
            </a:r>
          </a:p>
          <a:p>
            <a:pPr eaLnBrk="1" hangingPunct="1">
              <a:buFont typeface="Wingdings" pitchFamily="2" charset="2"/>
              <a:buNone/>
              <a:defRPr/>
            </a:pPr>
            <a:endParaRPr lang="es-ES" sz="1200" dirty="0" smtClean="0">
              <a:latin typeface="Trebuchet MS" pitchFamily="34" charset="0"/>
              <a:hlinkClick r:id="rId3" action="ppaction://hlinksldjump"/>
            </a:endParaRPr>
          </a:p>
          <a:p>
            <a:pPr eaLnBrk="1" hangingPunct="1">
              <a:buFont typeface="Wingdings" pitchFamily="2" charset="2"/>
              <a:buChar char="Ø"/>
              <a:defRPr/>
            </a:pPr>
            <a:r>
              <a:rPr lang="es-ES" sz="2800" dirty="0" smtClean="0">
                <a:latin typeface="Trebuchet MS" pitchFamily="34" charset="0"/>
                <a:hlinkClick r:id="rId3" action="ppaction://hlinksldjump"/>
              </a:rPr>
              <a:t>Es el aumento de temperatura en masas</a:t>
            </a:r>
          </a:p>
          <a:p>
            <a:pPr eaLnBrk="1" hangingPunct="1">
              <a:buFont typeface="Wingdings" pitchFamily="2" charset="2"/>
              <a:buNone/>
              <a:defRPr/>
            </a:pPr>
            <a:r>
              <a:rPr lang="es-ES" sz="2800" dirty="0" smtClean="0">
                <a:latin typeface="Trebuchet MS" pitchFamily="34" charset="0"/>
                <a:hlinkClick r:id="rId3" action="ppaction://hlinksldjump"/>
              </a:rPr>
              <a:t>	de aire que se mueven paralelamente</a:t>
            </a:r>
          </a:p>
          <a:p>
            <a:pPr eaLnBrk="1" hangingPunct="1">
              <a:buFont typeface="Wingdings" pitchFamily="2" charset="2"/>
              <a:buNone/>
              <a:defRPr/>
            </a:pPr>
            <a:r>
              <a:rPr lang="es-ES" sz="2800" dirty="0" smtClean="0">
                <a:latin typeface="Trebuchet MS" pitchFamily="34" charset="0"/>
                <a:hlinkClick r:id="rId3" action="ppaction://hlinksldjump"/>
              </a:rPr>
              <a:t>	a la superficie</a:t>
            </a:r>
            <a:endParaRPr lang="es-ES" sz="2800" dirty="0" smtClean="0">
              <a:latin typeface="Trebuchet MS" pitchFamily="34" charset="0"/>
            </a:endParaRPr>
          </a:p>
        </p:txBody>
      </p:sp>
      <p:pic>
        <p:nvPicPr>
          <p:cNvPr id="30723"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9588" y="776288"/>
            <a:ext cx="8229600" cy="1139825"/>
          </a:xfrm>
        </p:spPr>
        <p:txBody>
          <a:bodyPr/>
          <a:lstStyle/>
          <a:p>
            <a:pPr eaLnBrk="1" hangingPunct="1">
              <a:defRPr/>
            </a:pPr>
            <a:r>
              <a:rPr lang="es-ES" sz="4000" dirty="0" smtClean="0">
                <a:solidFill>
                  <a:srgbClr val="FFFF00"/>
                </a:solidFill>
              </a:rPr>
              <a:t>14. </a:t>
            </a:r>
            <a:r>
              <a:rPr lang="es-ES" dirty="0" smtClean="0">
                <a:solidFill>
                  <a:srgbClr val="FFFF00"/>
                </a:solidFill>
                <a:latin typeface="Trebuchet MS" pitchFamily="34" charset="0"/>
              </a:rPr>
              <a:t>¿Qué gases son más abundantes en las erupciones volcánicas?</a:t>
            </a:r>
          </a:p>
        </p:txBody>
      </p:sp>
      <p:sp>
        <p:nvSpPr>
          <p:cNvPr id="28675" name="Rectangle 3"/>
          <p:cNvSpPr>
            <a:spLocks noGrp="1" noChangeArrowheads="1"/>
          </p:cNvSpPr>
          <p:nvPr>
            <p:ph type="body" idx="1"/>
          </p:nvPr>
        </p:nvSpPr>
        <p:spPr>
          <a:xfrm>
            <a:off x="481013" y="2300288"/>
            <a:ext cx="8229600" cy="4214812"/>
          </a:xfrm>
        </p:spPr>
        <p:txBody>
          <a:bodyPr/>
          <a:lstStyle/>
          <a:p>
            <a:pPr eaLnBrk="1" hangingPunct="1">
              <a:buFont typeface="Wingdings" pitchFamily="2" charset="2"/>
              <a:buChar char="Ø"/>
              <a:defRPr/>
            </a:pPr>
            <a:endParaRPr lang="es-ES"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2" action="ppaction://hlinksldjump"/>
              </a:rPr>
              <a:t>Dióxido de carbono y azufre</a:t>
            </a:r>
          </a:p>
          <a:p>
            <a:pPr eaLnBrk="1" hangingPunct="1">
              <a:buFont typeface="Wingdings" pitchFamily="2" charset="2"/>
              <a:buNone/>
              <a:defRPr/>
            </a:pPr>
            <a:endParaRPr lang="es-ES" sz="1800" dirty="0" smtClean="0">
              <a:latin typeface="Trebuchet MS" pitchFamily="34" charset="0"/>
              <a:hlinkClick r:id="rId2" action="ppaction://hlinksldjump"/>
            </a:endParaRPr>
          </a:p>
          <a:p>
            <a:pPr eaLnBrk="1" hangingPunct="1">
              <a:buFont typeface="Wingdings" pitchFamily="2" charset="2"/>
              <a:buChar char="Ø"/>
              <a:defRPr/>
            </a:pPr>
            <a:r>
              <a:rPr lang="es-ES" dirty="0" smtClean="0">
                <a:latin typeface="Trebuchet MS" pitchFamily="34" charset="0"/>
                <a:hlinkClick r:id="rId2" action="ppaction://hlinksldjump"/>
              </a:rPr>
              <a:t>Vapor de agua y azufre</a:t>
            </a:r>
            <a:endParaRPr lang="es-ES" dirty="0" smtClean="0">
              <a:latin typeface="Trebuchet MS" pitchFamily="34" charset="0"/>
            </a:endParaRPr>
          </a:p>
          <a:p>
            <a:pPr eaLnBrk="1" hangingPunct="1">
              <a:buFont typeface="Wingdings" pitchFamily="2" charset="2"/>
              <a:buNone/>
              <a:defRPr/>
            </a:pPr>
            <a:endParaRPr lang="es-ES" sz="18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3" action="ppaction://hlinksldjump"/>
              </a:rPr>
              <a:t>Vapor de agua y dióxido de carbono</a:t>
            </a:r>
            <a:endParaRPr lang="es-ES" dirty="0" smtClean="0">
              <a:latin typeface="Trebuchet MS" pitchFamily="34" charset="0"/>
            </a:endParaRPr>
          </a:p>
          <a:p>
            <a:pPr eaLnBrk="1" hangingPunct="1">
              <a:buFont typeface="Wingdings" pitchFamily="2" charset="2"/>
              <a:buNone/>
              <a:defRPr/>
            </a:pPr>
            <a:endParaRPr lang="es-ES" sz="18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2" action="ppaction://hlinksldjump"/>
              </a:rPr>
              <a:t>Vapor de agua y halógenos</a:t>
            </a:r>
            <a:endParaRPr lang="es-ES" dirty="0" smtClean="0">
              <a:latin typeface="Trebuchet MS" pitchFamily="34" charset="0"/>
            </a:endParaRPr>
          </a:p>
        </p:txBody>
      </p:sp>
      <p:pic>
        <p:nvPicPr>
          <p:cNvPr id="31747"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9588" y="620713"/>
            <a:ext cx="8229600" cy="1139825"/>
          </a:xfrm>
        </p:spPr>
        <p:txBody>
          <a:bodyPr/>
          <a:lstStyle/>
          <a:p>
            <a:pPr eaLnBrk="1" hangingPunct="1">
              <a:defRPr/>
            </a:pPr>
            <a:r>
              <a:rPr lang="es-ES" sz="4000" dirty="0" smtClean="0">
                <a:solidFill>
                  <a:srgbClr val="FF66FF"/>
                </a:solidFill>
              </a:rPr>
              <a:t>15. ¿</a:t>
            </a:r>
            <a:r>
              <a:rPr lang="es-ES" dirty="0" smtClean="0">
                <a:solidFill>
                  <a:srgbClr val="FF66FF"/>
                </a:solidFill>
                <a:latin typeface="Trebuchet MS" pitchFamily="34" charset="0"/>
              </a:rPr>
              <a:t>Cómo se estudia la cantidad de ozono presente en la atmósfera?</a:t>
            </a:r>
          </a:p>
        </p:txBody>
      </p:sp>
      <p:sp>
        <p:nvSpPr>
          <p:cNvPr id="29699" name="Rectangle 3"/>
          <p:cNvSpPr>
            <a:spLocks noGrp="1" noChangeArrowheads="1"/>
          </p:cNvSpPr>
          <p:nvPr>
            <p:ph type="body" idx="1"/>
          </p:nvPr>
        </p:nvSpPr>
        <p:spPr>
          <a:xfrm>
            <a:off x="509588" y="2133600"/>
            <a:ext cx="8229600" cy="4530725"/>
          </a:xfrm>
        </p:spPr>
        <p:txBody>
          <a:bodyPr/>
          <a:lstStyle/>
          <a:p>
            <a:pPr eaLnBrk="1" hangingPunct="1">
              <a:buFont typeface="Wingdings" pitchFamily="2" charset="2"/>
              <a:buChar char="Ø"/>
              <a:defRPr/>
            </a:pPr>
            <a:endParaRPr lang="es-ES" sz="28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2" action="ppaction://hlinksldjump"/>
              </a:rPr>
              <a:t>Gracias al análisis de muestras de la troposfera</a:t>
            </a:r>
          </a:p>
          <a:p>
            <a:pPr eaLnBrk="1" hangingPunct="1">
              <a:buFont typeface="Wingdings" pitchFamily="2" charset="2"/>
              <a:buNone/>
              <a:defRPr/>
            </a:pPr>
            <a:endParaRPr lang="es-ES" sz="1200" dirty="0" smtClean="0">
              <a:latin typeface="Trebuchet MS" pitchFamily="34" charset="0"/>
              <a:hlinkClick r:id="rId2" action="ppaction://hlinksldjump"/>
            </a:endParaRPr>
          </a:p>
          <a:p>
            <a:pPr eaLnBrk="1" hangingPunct="1">
              <a:buFont typeface="Wingdings" pitchFamily="2" charset="2"/>
              <a:buChar char="Ø"/>
              <a:defRPr/>
            </a:pPr>
            <a:r>
              <a:rPr lang="es-ES" sz="2800" dirty="0" smtClean="0">
                <a:latin typeface="Trebuchet MS" pitchFamily="34" charset="0"/>
                <a:hlinkClick r:id="rId2" action="ppaction://hlinksldjump"/>
              </a:rPr>
              <a:t>Mediante la </a:t>
            </a:r>
            <a:r>
              <a:rPr lang="es-ES" sz="2800" dirty="0" err="1" smtClean="0">
                <a:latin typeface="Trebuchet MS" pitchFamily="34" charset="0"/>
                <a:hlinkClick r:id="rId2" action="ppaction://hlinksldjump"/>
              </a:rPr>
              <a:t>licuefracción</a:t>
            </a:r>
            <a:r>
              <a:rPr lang="es-ES" sz="2800" dirty="0" smtClean="0">
                <a:latin typeface="Trebuchet MS" pitchFamily="34" charset="0"/>
                <a:hlinkClick r:id="rId2" action="ppaction://hlinksldjump"/>
              </a:rPr>
              <a:t> del aire de la exosfera</a:t>
            </a:r>
          </a:p>
          <a:p>
            <a:pPr eaLnBrk="1" hangingPunct="1">
              <a:buFont typeface="Wingdings" pitchFamily="2" charset="2"/>
              <a:buNone/>
              <a:defRPr/>
            </a:pPr>
            <a:endParaRPr lang="es-ES" sz="1200" dirty="0" smtClean="0">
              <a:latin typeface="Trebuchet MS" pitchFamily="34" charset="0"/>
              <a:hlinkClick r:id="rId2" action="ppaction://hlinksldjump"/>
            </a:endParaRPr>
          </a:p>
          <a:p>
            <a:pPr eaLnBrk="1" hangingPunct="1">
              <a:buFont typeface="Wingdings" pitchFamily="2" charset="2"/>
              <a:buChar char="Ø"/>
              <a:defRPr/>
            </a:pPr>
            <a:r>
              <a:rPr lang="es-ES" sz="2800" dirty="0" smtClean="0">
                <a:latin typeface="Trebuchet MS" pitchFamily="34" charset="0"/>
                <a:hlinkClick r:id="rId2" action="ppaction://hlinksldjump"/>
              </a:rPr>
              <a:t>Estudiando la cantidad de oxígeno molecular presente, que es proporcional a la de ozono</a:t>
            </a:r>
          </a:p>
          <a:p>
            <a:pPr eaLnBrk="1" hangingPunct="1">
              <a:buFont typeface="Wingdings" pitchFamily="2" charset="2"/>
              <a:buNone/>
              <a:defRPr/>
            </a:pPr>
            <a:endParaRPr lang="es-ES" sz="10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Utilizando </a:t>
            </a:r>
            <a:r>
              <a:rPr lang="es-ES" sz="2800" dirty="0" err="1" smtClean="0">
                <a:latin typeface="Trebuchet MS" pitchFamily="34" charset="0"/>
                <a:hlinkClick r:id="rId3" action="ppaction://hlinksldjump"/>
              </a:rPr>
              <a:t>ozonosondas</a:t>
            </a:r>
            <a:endParaRPr lang="es-ES" sz="2800" dirty="0" smtClean="0">
              <a:latin typeface="Trebuchet MS" pitchFamily="34" charset="0"/>
            </a:endParaRPr>
          </a:p>
          <a:p>
            <a:pPr eaLnBrk="1" hangingPunct="1">
              <a:defRPr/>
            </a:pPr>
            <a:endParaRPr lang="es-ES" sz="2800" dirty="0" smtClean="0">
              <a:latin typeface="Trebuchet MS" pitchFamily="34" charset="0"/>
            </a:endParaRPr>
          </a:p>
        </p:txBody>
      </p:sp>
      <p:pic>
        <p:nvPicPr>
          <p:cNvPr id="32771"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16. ¿Dónde se proyectan las auroras boreales?</a:t>
            </a:r>
            <a:endParaRPr lang="es-ES" dirty="0"/>
          </a:p>
        </p:txBody>
      </p:sp>
      <p:sp>
        <p:nvSpPr>
          <p:cNvPr id="4" name="3 Marcador de texto"/>
          <p:cNvSpPr>
            <a:spLocks noGrp="1"/>
          </p:cNvSpPr>
          <p:nvPr>
            <p:ph type="body" sz="half" idx="1"/>
          </p:nvPr>
        </p:nvSpPr>
        <p:spPr/>
        <p:txBody>
          <a:bodyPr/>
          <a:lstStyle/>
          <a:p>
            <a:pPr>
              <a:defRPr/>
            </a:pPr>
            <a:endParaRPr lang="es-ES" dirty="0"/>
          </a:p>
        </p:txBody>
      </p:sp>
      <p:sp>
        <p:nvSpPr>
          <p:cNvPr id="3" name="2 Marcador de contenido"/>
          <p:cNvSpPr>
            <a:spLocks noGrp="1"/>
          </p:cNvSpPr>
          <p:nvPr>
            <p:ph sz="half" idx="2"/>
          </p:nvPr>
        </p:nvSpPr>
        <p:spPr/>
        <p:txBody>
          <a:bodyPr/>
          <a:lstStyle/>
          <a:p>
            <a:pPr>
              <a:lnSpc>
                <a:spcPct val="150000"/>
              </a:lnSpc>
              <a:buFont typeface="Wingdings" pitchFamily="2" charset="2"/>
              <a:buChar char="Ø"/>
              <a:defRPr/>
            </a:pPr>
            <a:r>
              <a:rPr lang="es-ES" dirty="0" smtClean="0">
                <a:hlinkClick r:id="rId2" action="ppaction://hlinksldjump"/>
              </a:rPr>
              <a:t>En la troposfera</a:t>
            </a:r>
            <a:endParaRPr lang="es-ES" dirty="0" smtClean="0"/>
          </a:p>
          <a:p>
            <a:pPr>
              <a:lnSpc>
                <a:spcPct val="150000"/>
              </a:lnSpc>
              <a:buFont typeface="Wingdings" pitchFamily="2" charset="2"/>
              <a:buChar char="Ø"/>
              <a:defRPr/>
            </a:pPr>
            <a:r>
              <a:rPr lang="es-ES" dirty="0" smtClean="0">
                <a:hlinkClick r:id="rId2" action="ppaction://hlinksldjump"/>
              </a:rPr>
              <a:t>En la estratosfera</a:t>
            </a:r>
            <a:endParaRPr lang="es-ES" dirty="0" smtClean="0"/>
          </a:p>
          <a:p>
            <a:pPr>
              <a:lnSpc>
                <a:spcPct val="150000"/>
              </a:lnSpc>
              <a:buFont typeface="Wingdings" pitchFamily="2" charset="2"/>
              <a:buChar char="Ø"/>
              <a:defRPr/>
            </a:pPr>
            <a:r>
              <a:rPr lang="es-ES" dirty="0" smtClean="0">
                <a:hlinkClick r:id="rId3" action="ppaction://hlinksldjump"/>
              </a:rPr>
              <a:t>En la ionosfera</a:t>
            </a:r>
            <a:endParaRPr lang="es-ES" dirty="0" smtClean="0"/>
          </a:p>
          <a:p>
            <a:pPr>
              <a:lnSpc>
                <a:spcPct val="150000"/>
              </a:lnSpc>
              <a:buFont typeface="Wingdings" pitchFamily="2" charset="2"/>
              <a:buChar char="Ø"/>
              <a:defRPr/>
            </a:pPr>
            <a:r>
              <a:rPr lang="es-ES" dirty="0" smtClean="0">
                <a:hlinkClick r:id="rId2" action="ppaction://hlinksldjump"/>
              </a:rPr>
              <a:t>En la tropopausa</a:t>
            </a:r>
            <a:endParaRPr lang="es-ES" dirty="0"/>
          </a:p>
        </p:txBody>
      </p:sp>
      <p:pic>
        <p:nvPicPr>
          <p:cNvPr id="33796" name="6 Imagen"/>
          <p:cNvPicPr>
            <a:picLocks noChangeAspect="1"/>
          </p:cNvPicPr>
          <p:nvPr/>
        </p:nvPicPr>
        <p:blipFill>
          <a:blip r:embed="rId4"/>
          <a:srcRect/>
          <a:stretch>
            <a:fillRect/>
          </a:stretch>
        </p:blipFill>
        <p:spPr bwMode="auto">
          <a:xfrm>
            <a:off x="574675" y="1844675"/>
            <a:ext cx="3743325" cy="3744913"/>
          </a:xfrm>
          <a:prstGeom prst="rect">
            <a:avLst/>
          </a:prstGeom>
          <a:noFill/>
          <a:ln w="9525">
            <a:noFill/>
            <a:miter lim="800000"/>
            <a:headEnd/>
            <a:tailEnd/>
          </a:ln>
        </p:spPr>
      </p:pic>
      <p:pic>
        <p:nvPicPr>
          <p:cNvPr id="33797" name="Picture 2">
            <a:hlinkClick r:id="rId5" action="ppaction://hlinksldjump"/>
          </p:cNvPr>
          <p:cNvPicPr>
            <a:picLocks noChangeAspect="1" noChangeArrowheads="1"/>
          </p:cNvPicPr>
          <p:nvPr/>
        </p:nvPicPr>
        <p:blipFill>
          <a:blip r:embed="rId6"/>
          <a:srcRect/>
          <a:stretch>
            <a:fillRect/>
          </a:stretch>
        </p:blipFill>
        <p:spPr bwMode="auto">
          <a:xfrm>
            <a:off x="7380288" y="5529263"/>
            <a:ext cx="1139825"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rgbClr val="FF6600"/>
                </a:solidFill>
              </a:rPr>
              <a:t>17. ¿A qué fenómeno corresponde esta gráfica?</a:t>
            </a:r>
            <a:endParaRPr lang="es-ES" dirty="0">
              <a:solidFill>
                <a:srgbClr val="FF6600"/>
              </a:solidFill>
            </a:endParaRPr>
          </a:p>
        </p:txBody>
      </p:sp>
      <p:sp>
        <p:nvSpPr>
          <p:cNvPr id="3" name="2 Marcador de texto"/>
          <p:cNvSpPr>
            <a:spLocks noGrp="1"/>
          </p:cNvSpPr>
          <p:nvPr>
            <p:ph type="body" sz="half" idx="1"/>
          </p:nvPr>
        </p:nvSpPr>
        <p:spPr/>
        <p:txBody>
          <a:bodyPr/>
          <a:lstStyle/>
          <a:p>
            <a:pPr>
              <a:buFont typeface="Wingdings" pitchFamily="2" charset="2"/>
              <a:buChar char="Ø"/>
              <a:defRPr/>
            </a:pPr>
            <a:r>
              <a:rPr lang="es-ES" sz="2800" dirty="0" smtClean="0">
                <a:hlinkClick r:id="rId2" action="ppaction://hlinksldjump"/>
              </a:rPr>
              <a:t>Isla de calor</a:t>
            </a:r>
            <a:endParaRPr lang="es-ES" sz="2800" dirty="0" smtClean="0"/>
          </a:p>
          <a:p>
            <a:pPr>
              <a:buFont typeface="Wingdings" pitchFamily="2" charset="2"/>
              <a:buChar char="Ø"/>
              <a:defRPr/>
            </a:pPr>
            <a:endParaRPr lang="es-ES" sz="2400" dirty="0"/>
          </a:p>
          <a:p>
            <a:pPr>
              <a:buFont typeface="Wingdings" pitchFamily="2" charset="2"/>
              <a:buChar char="Ø"/>
              <a:defRPr/>
            </a:pPr>
            <a:r>
              <a:rPr lang="es-ES" sz="2800" dirty="0" smtClean="0">
                <a:hlinkClick r:id="rId3" action="ppaction://hlinksldjump"/>
              </a:rPr>
              <a:t>Inversión térmica</a:t>
            </a:r>
            <a:endParaRPr lang="es-ES" sz="2800" dirty="0" smtClean="0"/>
          </a:p>
          <a:p>
            <a:pPr>
              <a:buFont typeface="Wingdings" pitchFamily="2" charset="2"/>
              <a:buChar char="Ø"/>
              <a:defRPr/>
            </a:pPr>
            <a:endParaRPr lang="es-ES" sz="2400" dirty="0" smtClean="0"/>
          </a:p>
          <a:p>
            <a:pPr>
              <a:buFont typeface="Wingdings" pitchFamily="2" charset="2"/>
              <a:buChar char="Ø"/>
              <a:defRPr/>
            </a:pPr>
            <a:r>
              <a:rPr lang="es-ES" sz="2800" dirty="0" smtClean="0">
                <a:hlinkClick r:id="rId3" action="ppaction://hlinksldjump"/>
              </a:rPr>
              <a:t>Descenso</a:t>
            </a:r>
          </a:p>
          <a:p>
            <a:pPr marL="0" indent="0">
              <a:buFont typeface="Wingdings" pitchFamily="2" charset="2"/>
              <a:buNone/>
              <a:defRPr/>
            </a:pPr>
            <a:r>
              <a:rPr lang="es-ES" sz="2800" dirty="0" smtClean="0">
                <a:hlinkClick r:id="rId3" action="ppaction://hlinksldjump"/>
              </a:rPr>
              <a:t>nocturno de las temperaturas</a:t>
            </a:r>
            <a:endParaRPr lang="es-ES" sz="2800" dirty="0" smtClean="0"/>
          </a:p>
          <a:p>
            <a:pPr>
              <a:buFont typeface="Wingdings" pitchFamily="2" charset="2"/>
              <a:buChar char="Ø"/>
              <a:defRPr/>
            </a:pPr>
            <a:endParaRPr lang="es-ES" sz="2400" dirty="0" smtClean="0"/>
          </a:p>
          <a:p>
            <a:pPr>
              <a:buFont typeface="Wingdings" pitchFamily="2" charset="2"/>
              <a:buChar char="Ø"/>
              <a:defRPr/>
            </a:pPr>
            <a:r>
              <a:rPr lang="es-ES" sz="2800" dirty="0" smtClean="0">
                <a:hlinkClick r:id="rId3" action="ppaction://hlinksldjump"/>
              </a:rPr>
              <a:t>Gradiente térmico</a:t>
            </a:r>
            <a:endParaRPr lang="es-ES" sz="2800" dirty="0" smtClean="0"/>
          </a:p>
          <a:p>
            <a:pPr>
              <a:buFont typeface="Wingdings" pitchFamily="2" charset="2"/>
              <a:buChar char="Ø"/>
              <a:defRPr/>
            </a:pPr>
            <a:endParaRPr lang="es-ES" dirty="0" smtClean="0"/>
          </a:p>
          <a:p>
            <a:pPr>
              <a:buFont typeface="Wingdings" pitchFamily="2" charset="2"/>
              <a:buChar char="Ø"/>
              <a:defRPr/>
            </a:pPr>
            <a:endParaRPr lang="es-ES" dirty="0"/>
          </a:p>
        </p:txBody>
      </p:sp>
      <p:pic>
        <p:nvPicPr>
          <p:cNvPr id="34819" name="4 Marcador de contenido"/>
          <p:cNvPicPr>
            <a:picLocks noGrp="1" noChangeAspect="1"/>
          </p:cNvPicPr>
          <p:nvPr>
            <p:ph sz="half" idx="2"/>
          </p:nvPr>
        </p:nvPicPr>
        <p:blipFill>
          <a:blip r:embed="rId4"/>
          <a:srcRect l="2524" t="13464" r="3624" b="5193"/>
          <a:stretch>
            <a:fillRect/>
          </a:stretch>
        </p:blipFill>
        <p:spPr>
          <a:xfrm>
            <a:off x="4500563" y="1989138"/>
            <a:ext cx="4241800" cy="3162300"/>
          </a:xfrm>
        </p:spPr>
      </p:pic>
      <p:pic>
        <p:nvPicPr>
          <p:cNvPr id="34820" name="Picture 17" descr="MC900432668[1]">
            <a:hlinkClick r:id="rId5" action="ppaction://hlinksldjump"/>
          </p:cNvPr>
          <p:cNvPicPr>
            <a:picLocks noChangeAspect="1" noChangeArrowheads="1"/>
          </p:cNvPicPr>
          <p:nvPr/>
        </p:nvPicPr>
        <p:blipFill>
          <a:blip r:embed="rId6"/>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2160588"/>
          </a:xfrm>
        </p:spPr>
        <p:txBody>
          <a:bodyPr>
            <a:normAutofit/>
          </a:bodyPr>
          <a:lstStyle/>
          <a:p>
            <a:pPr>
              <a:defRPr/>
            </a:pPr>
            <a:r>
              <a:rPr lang="es-ES" dirty="0" smtClean="0">
                <a:solidFill>
                  <a:srgbClr val="00CC00"/>
                </a:solidFill>
              </a:rPr>
              <a:t>18. Completa la siguiente frase:</a:t>
            </a:r>
            <a:br>
              <a:rPr lang="es-ES" dirty="0" smtClean="0">
                <a:solidFill>
                  <a:srgbClr val="00CC00"/>
                </a:solidFill>
              </a:rPr>
            </a:br>
            <a:r>
              <a:rPr lang="es-ES" sz="2400" dirty="0" smtClean="0">
                <a:solidFill>
                  <a:srgbClr val="00CC00"/>
                </a:solidFill>
                <a:effectLst/>
              </a:rPr>
              <a:t>“Las </a:t>
            </a:r>
            <a:r>
              <a:rPr lang="es-ES" sz="2400" dirty="0">
                <a:solidFill>
                  <a:srgbClr val="00CC00"/>
                </a:solidFill>
                <a:effectLst/>
              </a:rPr>
              <a:t>peores ciudades con respecto al </a:t>
            </a:r>
            <a:r>
              <a:rPr lang="es-ES" sz="2400" dirty="0" smtClean="0">
                <a:solidFill>
                  <a:srgbClr val="00CC00"/>
                </a:solidFill>
                <a:effectLst/>
              </a:rPr>
              <a:t>smog suelen ser las que…”</a:t>
            </a:r>
            <a:endParaRPr lang="es-ES" sz="4800" dirty="0">
              <a:solidFill>
                <a:srgbClr val="00CC00"/>
              </a:solidFill>
            </a:endParaRPr>
          </a:p>
        </p:txBody>
      </p:sp>
      <p:sp>
        <p:nvSpPr>
          <p:cNvPr id="3" name="2 Marcador de texto"/>
          <p:cNvSpPr>
            <a:spLocks noGrp="1"/>
          </p:cNvSpPr>
          <p:nvPr>
            <p:ph type="body" sz="half" idx="1"/>
          </p:nvPr>
        </p:nvSpPr>
        <p:spPr>
          <a:xfrm>
            <a:off x="457200" y="2492375"/>
            <a:ext cx="8075613" cy="3638550"/>
          </a:xfrm>
        </p:spPr>
        <p:txBody>
          <a:bodyPr/>
          <a:lstStyle/>
          <a:p>
            <a:pPr>
              <a:lnSpc>
                <a:spcPct val="150000"/>
              </a:lnSpc>
              <a:buFont typeface="Wingdings" pitchFamily="2" charset="2"/>
              <a:buChar char="Ø"/>
              <a:defRPr/>
            </a:pPr>
            <a:r>
              <a:rPr lang="es-ES" dirty="0" smtClean="0">
                <a:hlinkClick r:id="rId2" action="ppaction://hlinksldjump"/>
              </a:rPr>
              <a:t>Se localizan en zonas altas</a:t>
            </a:r>
            <a:endParaRPr lang="es-ES" dirty="0" smtClean="0"/>
          </a:p>
          <a:p>
            <a:pPr>
              <a:lnSpc>
                <a:spcPct val="150000"/>
              </a:lnSpc>
              <a:buFont typeface="Wingdings" pitchFamily="2" charset="2"/>
              <a:buChar char="Ø"/>
              <a:defRPr/>
            </a:pPr>
            <a:r>
              <a:rPr lang="es-ES" dirty="0">
                <a:hlinkClick r:id="rId3" action="ppaction://hlinksldjump"/>
              </a:rPr>
              <a:t>Se sitúan en valles</a:t>
            </a:r>
            <a:endParaRPr lang="es-ES" dirty="0"/>
          </a:p>
          <a:p>
            <a:pPr>
              <a:lnSpc>
                <a:spcPct val="150000"/>
              </a:lnSpc>
              <a:buFont typeface="Wingdings" pitchFamily="2" charset="2"/>
              <a:buChar char="Ø"/>
              <a:defRPr/>
            </a:pPr>
            <a:r>
              <a:rPr lang="es-ES" dirty="0" smtClean="0">
                <a:hlinkClick r:id="rId2" action="ppaction://hlinksldjump"/>
              </a:rPr>
              <a:t>Cuentan con bajas temperaturas</a:t>
            </a:r>
            <a:endParaRPr lang="es-ES" dirty="0" smtClean="0"/>
          </a:p>
          <a:p>
            <a:pPr>
              <a:lnSpc>
                <a:spcPct val="150000"/>
              </a:lnSpc>
              <a:buFont typeface="Wingdings" pitchFamily="2" charset="2"/>
              <a:buChar char="Ø"/>
              <a:defRPr/>
            </a:pPr>
            <a:r>
              <a:rPr lang="es-ES" dirty="0" smtClean="0">
                <a:hlinkClick r:id="rId2" action="ppaction://hlinksldjump"/>
              </a:rPr>
              <a:t>Están a nivel del mar</a:t>
            </a:r>
            <a:endParaRPr lang="es-ES" dirty="0"/>
          </a:p>
        </p:txBody>
      </p:sp>
      <p:pic>
        <p:nvPicPr>
          <p:cNvPr id="35843" name="Picture 17" descr="MC900432668[1]">
            <a:hlinkClick r:id="rId4" action="ppaction://hlinksldjump"/>
          </p:cNvPr>
          <p:cNvPicPr>
            <a:picLocks noChangeAspect="1" noChangeArrowheads="1"/>
          </p:cNvPicPr>
          <p:nvPr/>
        </p:nvPicPr>
        <p:blipFill>
          <a:blip r:embed="rId5"/>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idx="4294967295"/>
          </p:nvPr>
        </p:nvSpPr>
        <p:spPr>
          <a:xfrm>
            <a:off x="468313" y="260350"/>
            <a:ext cx="8229600" cy="2146300"/>
          </a:xfrm>
        </p:spPr>
        <p:txBody>
          <a:bodyPr anchorCtr="0"/>
          <a:lstStyle/>
          <a:p>
            <a:pPr eaLnBrk="1" hangingPunct="1">
              <a:defRPr/>
            </a:pPr>
            <a:r>
              <a:rPr lang="es-ES">
                <a:solidFill>
                  <a:srgbClr val="FFFF00"/>
                </a:solidFill>
                <a:latin typeface="Trebuchet MS" pitchFamily="34" charset="0"/>
              </a:rPr>
              <a:t>1. ¿Cuáles eran los compuestos predominantes en la atmósfera primitiva?</a:t>
            </a:r>
          </a:p>
        </p:txBody>
      </p:sp>
      <p:sp>
        <p:nvSpPr>
          <p:cNvPr id="14338" name="2 Marcador de contenido"/>
          <p:cNvSpPr>
            <a:spLocks noGrp="1"/>
          </p:cNvSpPr>
          <p:nvPr>
            <p:ph idx="4294967295"/>
          </p:nvPr>
        </p:nvSpPr>
        <p:spPr>
          <a:xfrm>
            <a:off x="900113" y="2924175"/>
            <a:ext cx="7869237" cy="3562350"/>
          </a:xfrm>
        </p:spPr>
        <p:txBody>
          <a:bodyPr/>
          <a:lstStyle/>
          <a:p>
            <a:pPr eaLnBrk="1" hangingPunct="1">
              <a:buFont typeface="Wingdings" pitchFamily="2" charset="2"/>
              <a:buChar char="Ø"/>
              <a:defRPr/>
            </a:pPr>
            <a:r>
              <a:rPr lang="es-ES" dirty="0" smtClean="0">
                <a:latin typeface="Trebuchet MS" pitchFamily="34" charset="0"/>
                <a:hlinkClick r:id="rId2" action="ppaction://hlinksldjump"/>
              </a:rPr>
              <a:t>Oxígeno y Nitrógeno</a:t>
            </a:r>
          </a:p>
          <a:p>
            <a:pPr eaLnBrk="1" hangingPunct="1">
              <a:buFont typeface="Wingdings" pitchFamily="2" charset="2"/>
              <a:buChar char="Ø"/>
              <a:defRPr/>
            </a:pPr>
            <a:endParaRPr lang="es-ES" sz="1000" dirty="0" smtClean="0">
              <a:latin typeface="Trebuchet MS" pitchFamily="34" charset="0"/>
              <a:hlinkClick r:id="rId2" action="ppaction://hlinksldjump"/>
            </a:endParaRPr>
          </a:p>
          <a:p>
            <a:pPr eaLnBrk="1" hangingPunct="1">
              <a:buFont typeface="Wingdings" pitchFamily="2" charset="2"/>
              <a:buChar char="Ø"/>
              <a:defRPr/>
            </a:pPr>
            <a:r>
              <a:rPr lang="es-ES" dirty="0" smtClean="0">
                <a:latin typeface="Trebuchet MS" pitchFamily="34" charset="0"/>
                <a:hlinkClick r:id="rId2" action="ppaction://hlinksldjump"/>
              </a:rPr>
              <a:t>Hidrógeno y Argón</a:t>
            </a:r>
            <a:endParaRPr lang="es-ES" dirty="0" smtClean="0">
              <a:latin typeface="Trebuchet MS" pitchFamily="34" charset="0"/>
            </a:endParaRPr>
          </a:p>
          <a:p>
            <a:pPr eaLnBrk="1" hangingPunct="1">
              <a:buFont typeface="Wingdings" pitchFamily="2" charset="2"/>
              <a:buChar char="Ø"/>
              <a:defRPr/>
            </a:pPr>
            <a:endParaRPr lang="es-ES" sz="12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3" action="ppaction://hlinksldjump"/>
              </a:rPr>
              <a:t>Hidrógeno y Nitrógeno</a:t>
            </a:r>
            <a:endParaRPr lang="es-ES" dirty="0" smtClean="0">
              <a:latin typeface="Trebuchet MS" pitchFamily="34" charset="0"/>
            </a:endParaRPr>
          </a:p>
          <a:p>
            <a:pPr eaLnBrk="1" hangingPunct="1">
              <a:buFont typeface="Wingdings" pitchFamily="2" charset="2"/>
              <a:buChar char="Ø"/>
              <a:defRPr/>
            </a:pPr>
            <a:endParaRPr lang="es-ES" sz="12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2" action="ppaction://hlinksldjump"/>
              </a:rPr>
              <a:t>Hidrógeno y Oxígeno</a:t>
            </a:r>
            <a:endParaRPr lang="es-ES" dirty="0" smtClean="0">
              <a:latin typeface="Trebuchet MS" pitchFamily="34" charset="0"/>
            </a:endParaRPr>
          </a:p>
        </p:txBody>
      </p:sp>
      <p:pic>
        <p:nvPicPr>
          <p:cNvPr id="18435"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25538"/>
            <a:ext cx="8229600" cy="1139825"/>
          </a:xfrm>
        </p:spPr>
        <p:txBody>
          <a:bodyPr/>
          <a:lstStyle/>
          <a:p>
            <a:r>
              <a:rPr lang="es-ES" sz="4000" smtClean="0">
                <a:solidFill>
                  <a:srgbClr val="FFFF00"/>
                </a:solidFill>
              </a:rPr>
              <a:t>19. ¿Cuánto calor más absorbe el agua líquida o sólida que el vapor de agua?</a:t>
            </a:r>
          </a:p>
        </p:txBody>
      </p:sp>
      <p:sp>
        <p:nvSpPr>
          <p:cNvPr id="3" name="2 Marcador de texto"/>
          <p:cNvSpPr>
            <a:spLocks noGrp="1"/>
          </p:cNvSpPr>
          <p:nvPr>
            <p:ph type="body" sz="half" idx="1"/>
          </p:nvPr>
        </p:nvSpPr>
        <p:spPr>
          <a:xfrm>
            <a:off x="1187450" y="2997200"/>
            <a:ext cx="7427913" cy="3349625"/>
          </a:xfrm>
        </p:spPr>
        <p:txBody>
          <a:bodyPr/>
          <a:lstStyle/>
          <a:p>
            <a:pPr>
              <a:lnSpc>
                <a:spcPct val="150000"/>
              </a:lnSpc>
              <a:buFont typeface="Wingdings" pitchFamily="2" charset="2"/>
              <a:buChar char="Ø"/>
              <a:defRPr/>
            </a:pPr>
            <a:r>
              <a:rPr lang="es-ES" dirty="0" smtClean="0">
                <a:hlinkClick r:id="rId2" action="ppaction://hlinksldjump"/>
              </a:rPr>
              <a:t>Dos veces más</a:t>
            </a:r>
            <a:endParaRPr lang="es-ES" dirty="0" smtClean="0"/>
          </a:p>
          <a:p>
            <a:pPr>
              <a:lnSpc>
                <a:spcPct val="150000"/>
              </a:lnSpc>
              <a:buFont typeface="Wingdings" pitchFamily="2" charset="2"/>
              <a:buChar char="Ø"/>
              <a:defRPr/>
            </a:pPr>
            <a:r>
              <a:rPr lang="es-ES" dirty="0" smtClean="0">
                <a:hlinkClick r:id="rId2" action="ppaction://hlinksldjump"/>
              </a:rPr>
              <a:t>Diez veces más</a:t>
            </a:r>
            <a:endParaRPr lang="es-ES" dirty="0" smtClean="0"/>
          </a:p>
          <a:p>
            <a:pPr>
              <a:lnSpc>
                <a:spcPct val="150000"/>
              </a:lnSpc>
              <a:buFont typeface="Wingdings" pitchFamily="2" charset="2"/>
              <a:buChar char="Ø"/>
              <a:defRPr/>
            </a:pPr>
            <a:r>
              <a:rPr lang="es-ES" dirty="0" smtClean="0">
                <a:hlinkClick r:id="rId2" action="ppaction://hlinksldjump"/>
              </a:rPr>
              <a:t>Cien veces más</a:t>
            </a:r>
            <a:endParaRPr lang="es-ES" dirty="0" smtClean="0"/>
          </a:p>
          <a:p>
            <a:pPr>
              <a:lnSpc>
                <a:spcPct val="150000"/>
              </a:lnSpc>
              <a:buFont typeface="Wingdings" pitchFamily="2" charset="2"/>
              <a:buChar char="Ø"/>
              <a:defRPr/>
            </a:pPr>
            <a:r>
              <a:rPr lang="es-ES" dirty="0" smtClean="0">
                <a:hlinkClick r:id="rId3" action="ppaction://hlinksldjump"/>
              </a:rPr>
              <a:t>Mil veces más</a:t>
            </a:r>
            <a:endParaRPr lang="es-ES" dirty="0"/>
          </a:p>
        </p:txBody>
      </p:sp>
      <p:pic>
        <p:nvPicPr>
          <p:cNvPr id="36867" name="Picture 17" descr="MC900432668[1]">
            <a:hlinkClick r:id="rId4" action="ppaction://hlinksldjump"/>
          </p:cNvPr>
          <p:cNvPicPr>
            <a:picLocks noChangeAspect="1" noChangeArrowheads="1"/>
          </p:cNvPicPr>
          <p:nvPr/>
        </p:nvPicPr>
        <p:blipFill>
          <a:blip r:embed="rId5"/>
          <a:srcRect/>
          <a:stretch>
            <a:fillRect/>
          </a:stretch>
        </p:blipFill>
        <p:spPr bwMode="auto">
          <a:xfrm>
            <a:off x="7235825"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549275"/>
            <a:ext cx="8229600" cy="1139825"/>
          </a:xfrm>
        </p:spPr>
        <p:txBody>
          <a:bodyPr/>
          <a:lstStyle/>
          <a:p>
            <a:pPr>
              <a:defRPr/>
            </a:pPr>
            <a:r>
              <a:rPr lang="es-ES" sz="4000" dirty="0" smtClean="0">
                <a:solidFill>
                  <a:srgbClr val="FF3399"/>
                </a:solidFill>
              </a:rPr>
              <a:t>20. ¿Qué foto se corresponde con una nube </a:t>
            </a:r>
            <a:r>
              <a:rPr lang="es-ES" sz="4000" dirty="0" err="1" smtClean="0">
                <a:solidFill>
                  <a:srgbClr val="FF3399"/>
                </a:solidFill>
              </a:rPr>
              <a:t>indiscente</a:t>
            </a:r>
            <a:r>
              <a:rPr lang="es-ES" sz="4000" dirty="0" smtClean="0">
                <a:solidFill>
                  <a:srgbClr val="FF3399"/>
                </a:solidFill>
              </a:rPr>
              <a:t>?</a:t>
            </a:r>
            <a:endParaRPr lang="es-ES" sz="4000" dirty="0">
              <a:solidFill>
                <a:srgbClr val="FF3399"/>
              </a:solidFill>
            </a:endParaRPr>
          </a:p>
        </p:txBody>
      </p:sp>
      <p:sp>
        <p:nvSpPr>
          <p:cNvPr id="3" name="2 Marcador de texto"/>
          <p:cNvSpPr>
            <a:spLocks noGrp="1"/>
          </p:cNvSpPr>
          <p:nvPr>
            <p:ph type="body" sz="half" idx="1"/>
          </p:nvPr>
        </p:nvSpPr>
        <p:spPr>
          <a:xfrm>
            <a:off x="457200" y="2636838"/>
            <a:ext cx="7786688" cy="3494087"/>
          </a:xfrm>
        </p:spPr>
        <p:txBody>
          <a:bodyPr/>
          <a:lstStyle/>
          <a:p>
            <a:pPr marL="0" indent="0">
              <a:buFont typeface="Wingdings" pitchFamily="2" charset="2"/>
              <a:buNone/>
              <a:defRPr/>
            </a:pPr>
            <a:endParaRPr lang="es-ES" dirty="0"/>
          </a:p>
        </p:txBody>
      </p:sp>
      <p:pic>
        <p:nvPicPr>
          <p:cNvPr id="37891" name="4 Imagen">
            <a:hlinkClick r:id="rId2" action="ppaction://hlinksldjump"/>
          </p:cNvPr>
          <p:cNvPicPr>
            <a:picLocks noChangeAspect="1"/>
          </p:cNvPicPr>
          <p:nvPr/>
        </p:nvPicPr>
        <p:blipFill>
          <a:blip r:embed="rId3"/>
          <a:srcRect/>
          <a:stretch>
            <a:fillRect/>
          </a:stretch>
        </p:blipFill>
        <p:spPr bwMode="auto">
          <a:xfrm>
            <a:off x="539750" y="2276475"/>
            <a:ext cx="3703638" cy="1728788"/>
          </a:xfrm>
          <a:prstGeom prst="rect">
            <a:avLst/>
          </a:prstGeom>
          <a:noFill/>
          <a:ln w="9525">
            <a:noFill/>
            <a:miter lim="800000"/>
            <a:headEnd/>
            <a:tailEnd/>
          </a:ln>
        </p:spPr>
      </p:pic>
      <p:pic>
        <p:nvPicPr>
          <p:cNvPr id="37892" name="5 Imagen">
            <a:hlinkClick r:id="rId2" action="ppaction://hlinksldjump"/>
          </p:cNvPr>
          <p:cNvPicPr>
            <a:picLocks noChangeAspect="1"/>
          </p:cNvPicPr>
          <p:nvPr/>
        </p:nvPicPr>
        <p:blipFill>
          <a:blip r:embed="rId4"/>
          <a:srcRect/>
          <a:stretch>
            <a:fillRect/>
          </a:stretch>
        </p:blipFill>
        <p:spPr bwMode="auto">
          <a:xfrm>
            <a:off x="539750" y="4221163"/>
            <a:ext cx="3703638" cy="1868487"/>
          </a:xfrm>
          <a:prstGeom prst="rect">
            <a:avLst/>
          </a:prstGeom>
          <a:noFill/>
          <a:ln w="9525">
            <a:noFill/>
            <a:miter lim="800000"/>
            <a:headEnd/>
            <a:tailEnd/>
          </a:ln>
        </p:spPr>
      </p:pic>
      <p:pic>
        <p:nvPicPr>
          <p:cNvPr id="37893" name="6 Imagen">
            <a:hlinkClick r:id="rId5" action="ppaction://hlinksldjump"/>
          </p:cNvPr>
          <p:cNvPicPr>
            <a:picLocks noChangeAspect="1"/>
          </p:cNvPicPr>
          <p:nvPr/>
        </p:nvPicPr>
        <p:blipFill>
          <a:blip r:embed="rId6"/>
          <a:srcRect/>
          <a:stretch>
            <a:fillRect/>
          </a:stretch>
        </p:blipFill>
        <p:spPr bwMode="auto">
          <a:xfrm>
            <a:off x="4787900" y="2276475"/>
            <a:ext cx="3603625" cy="1728788"/>
          </a:xfrm>
          <a:prstGeom prst="rect">
            <a:avLst/>
          </a:prstGeom>
          <a:noFill/>
          <a:ln w="9525">
            <a:noFill/>
            <a:miter lim="800000"/>
            <a:headEnd/>
            <a:tailEnd/>
          </a:ln>
        </p:spPr>
      </p:pic>
      <p:pic>
        <p:nvPicPr>
          <p:cNvPr id="37894" name="7 Imagen">
            <a:hlinkClick r:id="rId2" action="ppaction://hlinksldjump"/>
          </p:cNvPr>
          <p:cNvPicPr>
            <a:picLocks noChangeAspect="1"/>
          </p:cNvPicPr>
          <p:nvPr/>
        </p:nvPicPr>
        <p:blipFill>
          <a:blip r:embed="rId7"/>
          <a:srcRect/>
          <a:stretch>
            <a:fillRect/>
          </a:stretch>
        </p:blipFill>
        <p:spPr bwMode="auto">
          <a:xfrm>
            <a:off x="4787900" y="4221163"/>
            <a:ext cx="3603625" cy="1868487"/>
          </a:xfrm>
          <a:prstGeom prst="rect">
            <a:avLst/>
          </a:prstGeom>
          <a:noFill/>
          <a:ln w="9525">
            <a:noFill/>
            <a:miter lim="800000"/>
            <a:headEnd/>
            <a:tailEnd/>
          </a:ln>
        </p:spPr>
      </p:pic>
      <p:pic>
        <p:nvPicPr>
          <p:cNvPr id="37895" name="Picture 17" descr="MC900432668[1]">
            <a:hlinkClick r:id="rId8" action="ppaction://hlinksldjump"/>
          </p:cNvPr>
          <p:cNvPicPr>
            <a:picLocks noChangeAspect="1" noChangeArrowheads="1"/>
          </p:cNvPicPr>
          <p:nvPr/>
        </p:nvPicPr>
        <p:blipFill>
          <a:blip r:embed="rId9"/>
          <a:srcRect/>
          <a:stretch>
            <a:fillRect/>
          </a:stretch>
        </p:blipFill>
        <p:spPr bwMode="auto">
          <a:xfrm>
            <a:off x="7380288" y="551815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s-ES" dirty="0" smtClean="0"/>
              <a:t>TIPOS DE NUBES</a:t>
            </a:r>
            <a:endParaRPr lang="es-ES" dirty="0"/>
          </a:p>
        </p:txBody>
      </p:sp>
      <p:sp>
        <p:nvSpPr>
          <p:cNvPr id="74755" name="Rectangle 3"/>
          <p:cNvSpPr>
            <a:spLocks noGrp="1" noChangeArrowheads="1"/>
          </p:cNvSpPr>
          <p:nvPr>
            <p:ph type="body" idx="1"/>
          </p:nvPr>
        </p:nvSpPr>
        <p:spPr/>
        <p:txBody>
          <a:bodyPr/>
          <a:lstStyle/>
          <a:p>
            <a:pPr>
              <a:buFont typeface="Wingdings" pitchFamily="2" charset="2"/>
              <a:buChar char="v"/>
              <a:defRPr/>
            </a:pPr>
            <a:r>
              <a:rPr lang="es-ES" sz="2000" dirty="0" smtClean="0">
                <a:latin typeface="Trebuchet MS" pitchFamily="34" charset="0"/>
              </a:rPr>
              <a:t>La </a:t>
            </a:r>
            <a:r>
              <a:rPr lang="es-ES" sz="2000" dirty="0">
                <a:latin typeface="Trebuchet MS" pitchFamily="34" charset="0"/>
              </a:rPr>
              <a:t>primera es una nube tipo cirro, </a:t>
            </a:r>
            <a:r>
              <a:rPr lang="pt-BR" sz="2000" dirty="0">
                <a:latin typeface="Trebuchet MS" pitchFamily="34" charset="0"/>
              </a:rPr>
              <a:t>caracterizada por </a:t>
            </a:r>
            <a:r>
              <a:rPr lang="pt-BR" sz="2000" dirty="0" err="1">
                <a:latin typeface="Trebuchet MS" pitchFamily="34" charset="0"/>
              </a:rPr>
              <a:t>la</a:t>
            </a:r>
            <a:r>
              <a:rPr lang="pt-BR" sz="2000" dirty="0">
                <a:latin typeface="Trebuchet MS" pitchFamily="34" charset="0"/>
              </a:rPr>
              <a:t> forma </a:t>
            </a:r>
            <a:r>
              <a:rPr lang="pt-BR" sz="2000" dirty="0" err="1">
                <a:latin typeface="Trebuchet MS" pitchFamily="34" charset="0"/>
              </a:rPr>
              <a:t>en</a:t>
            </a:r>
            <a:r>
              <a:rPr lang="pt-BR" sz="2000" dirty="0">
                <a:latin typeface="Trebuchet MS" pitchFamily="34" charset="0"/>
              </a:rPr>
              <a:t> bandas delgadas y finas.</a:t>
            </a:r>
          </a:p>
          <a:p>
            <a:pPr>
              <a:buFont typeface="Wingdings" pitchFamily="2" charset="2"/>
              <a:buChar char="v"/>
              <a:defRPr/>
            </a:pPr>
            <a:endParaRPr lang="pt-BR" sz="900" dirty="0">
              <a:latin typeface="Trebuchet MS" pitchFamily="34" charset="0"/>
            </a:endParaRPr>
          </a:p>
          <a:p>
            <a:pPr>
              <a:buFont typeface="Wingdings" pitchFamily="2" charset="2"/>
              <a:buChar char="v"/>
              <a:defRPr/>
            </a:pPr>
            <a:r>
              <a:rPr lang="pt-BR" sz="2000" dirty="0">
                <a:latin typeface="Trebuchet MS" pitchFamily="34" charset="0"/>
              </a:rPr>
              <a:t>La segunda es una </a:t>
            </a:r>
            <a:r>
              <a:rPr lang="pt-BR" sz="2000" dirty="0" err="1">
                <a:latin typeface="Trebuchet MS" pitchFamily="34" charset="0"/>
              </a:rPr>
              <a:t>nube</a:t>
            </a:r>
            <a:r>
              <a:rPr lang="pt-BR" sz="2000" dirty="0">
                <a:latin typeface="Trebuchet MS" pitchFamily="34" charset="0"/>
              </a:rPr>
              <a:t> </a:t>
            </a:r>
            <a:r>
              <a:rPr lang="pt-BR" sz="2000" dirty="0" err="1">
                <a:latin typeface="Trebuchet MS" pitchFamily="34" charset="0"/>
              </a:rPr>
              <a:t>noctilucente</a:t>
            </a:r>
            <a:r>
              <a:rPr lang="pt-BR" sz="2000" dirty="0">
                <a:latin typeface="Trebuchet MS" pitchFamily="34" charset="0"/>
              </a:rPr>
              <a:t>, que </a:t>
            </a:r>
            <a:r>
              <a:rPr lang="pt-BR" sz="2000" dirty="0" err="1">
                <a:latin typeface="Trebuchet MS" pitchFamily="34" charset="0"/>
              </a:rPr>
              <a:t>son</a:t>
            </a:r>
            <a:r>
              <a:rPr lang="es-ES" sz="2000" dirty="0">
                <a:latin typeface="Trebuchet MS" pitchFamily="34" charset="0"/>
              </a:rPr>
              <a:t> las más brillantes de las nubes polares. También conocidas como nubes </a:t>
            </a:r>
            <a:r>
              <a:rPr lang="es-ES" sz="2000" dirty="0" err="1">
                <a:latin typeface="Trebuchet MS" pitchFamily="34" charset="0"/>
              </a:rPr>
              <a:t>mesosféricas</a:t>
            </a:r>
            <a:r>
              <a:rPr lang="es-ES" sz="2000" dirty="0">
                <a:latin typeface="Trebuchet MS" pitchFamily="34" charset="0"/>
              </a:rPr>
              <a:t>, son visibles durante el crepúsculo.</a:t>
            </a:r>
          </a:p>
          <a:p>
            <a:pPr>
              <a:buFont typeface="Wingdings" pitchFamily="2" charset="2"/>
              <a:buChar char="v"/>
              <a:defRPr/>
            </a:pPr>
            <a:endParaRPr lang="es-ES" sz="1100" dirty="0">
              <a:latin typeface="Trebuchet MS" pitchFamily="34" charset="0"/>
            </a:endParaRPr>
          </a:p>
          <a:p>
            <a:pPr>
              <a:buFont typeface="Wingdings" pitchFamily="2" charset="2"/>
              <a:buChar char="v"/>
              <a:defRPr/>
            </a:pPr>
            <a:r>
              <a:rPr lang="es-ES" sz="2000" dirty="0">
                <a:latin typeface="Trebuchet MS" pitchFamily="34" charset="0"/>
              </a:rPr>
              <a:t>Las nubes </a:t>
            </a:r>
            <a:r>
              <a:rPr lang="es-ES" sz="2000" dirty="0" err="1">
                <a:latin typeface="Trebuchet MS" pitchFamily="34" charset="0"/>
              </a:rPr>
              <a:t>indiscentes</a:t>
            </a:r>
            <a:r>
              <a:rPr lang="es-ES" sz="2000" dirty="0">
                <a:latin typeface="Trebuchet MS" pitchFamily="34" charset="0"/>
              </a:rPr>
              <a:t> son el resultado de la difracción de la luz del sol a través de las gotas de agua o incluso pequeños cristales de hielo que forman estas nubes, desviando los rayos de modo que se separan los colores, como en el caso de los arco-iris</a:t>
            </a:r>
          </a:p>
          <a:p>
            <a:pPr>
              <a:buFont typeface="Wingdings" pitchFamily="2" charset="2"/>
              <a:buChar char="v"/>
              <a:defRPr/>
            </a:pPr>
            <a:endParaRPr lang="es-ES" sz="1000" dirty="0">
              <a:latin typeface="Trebuchet MS" pitchFamily="34" charset="0"/>
            </a:endParaRPr>
          </a:p>
          <a:p>
            <a:pPr>
              <a:buFont typeface="Wingdings" pitchFamily="2" charset="2"/>
              <a:buChar char="v"/>
              <a:defRPr/>
            </a:pPr>
            <a:r>
              <a:rPr lang="es-ES" sz="2000" dirty="0">
                <a:latin typeface="Trebuchet MS" pitchFamily="34" charset="0"/>
              </a:rPr>
              <a:t>La última foto pertenece a una nube rodillo, que se ha formado al entrar en contacto dos masas de aire de características muy distintas y pasar la menos húmeda alrededor de la otra.</a:t>
            </a:r>
          </a:p>
          <a:p>
            <a:pPr eaLnBrk="1" hangingPunct="1">
              <a:lnSpc>
                <a:spcPct val="80000"/>
              </a:lnSpc>
              <a:buFont typeface="Wingdings" pitchFamily="2" charset="2"/>
              <a:buNone/>
              <a:defRPr/>
            </a:pPr>
            <a:endParaRPr lang="es-ES" sz="2000" dirty="0"/>
          </a:p>
        </p:txBody>
      </p:sp>
      <p:sp>
        <p:nvSpPr>
          <p:cNvPr id="71683"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38916"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516563"/>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1683"/>
                                        </p:tgtEl>
                                        <p:attrNameLst>
                                          <p:attrName>style.color</p:attrName>
                                        </p:attrNameLst>
                                      </p:cBhvr>
                                      <p:by>
                                        <p:hsl h="-7200000" s="0" l="0"/>
                                      </p:by>
                                    </p:animClr>
                                    <p:animClr clrSpc="hsl" dir="cw">
                                      <p:cBhvr>
                                        <p:cTn id="7" dur="500" fill="hold"/>
                                        <p:tgtEl>
                                          <p:spTgt spid="71683"/>
                                        </p:tgtEl>
                                        <p:attrNameLst>
                                          <p:attrName>fillcolor</p:attrName>
                                        </p:attrNameLst>
                                      </p:cBhvr>
                                      <p:by>
                                        <p:hsl h="-7200000" s="0" l="0"/>
                                      </p:by>
                                    </p:animClr>
                                    <p:animClr clrSpc="hsl" dir="cw">
                                      <p:cBhvr>
                                        <p:cTn id="8" dur="500" fill="hold"/>
                                        <p:tgtEl>
                                          <p:spTgt spid="71683"/>
                                        </p:tgtEl>
                                        <p:attrNameLst>
                                          <p:attrName>stroke.color</p:attrName>
                                        </p:attrNameLst>
                                      </p:cBhvr>
                                      <p:by>
                                        <p:hsl h="-7200000" s="0" l="0"/>
                                      </p:by>
                                    </p:animClr>
                                    <p:set>
                                      <p:cBhvr>
                                        <p:cTn id="9" dur="500" fill="hold"/>
                                        <p:tgtEl>
                                          <p:spTgt spid="71683"/>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1683"/>
                                        </p:tgtEl>
                                        <p:attrNameLst>
                                          <p:attrName>ppt_x</p:attrName>
                                        </p:attrNameLst>
                                      </p:cBhvr>
                                      <p:tavLst>
                                        <p:tav tm="0">
                                          <p:val>
                                            <p:strVal val="ppt_x"/>
                                          </p:val>
                                        </p:tav>
                                        <p:tav tm="100000">
                                          <p:val>
                                            <p:strVal val="ppt_x"/>
                                          </p:val>
                                        </p:tav>
                                      </p:tavLst>
                                    </p:anim>
                                    <p:anim calcmode="lin" valueType="num">
                                      <p:cBhvr additive="base">
                                        <p:cTn id="13" dur="500"/>
                                        <p:tgtEl>
                                          <p:spTgt spid="71683"/>
                                        </p:tgtEl>
                                        <p:attrNameLst>
                                          <p:attrName>ppt_y</p:attrName>
                                        </p:attrNameLst>
                                      </p:cBhvr>
                                      <p:tavLst>
                                        <p:tav tm="0">
                                          <p:val>
                                            <p:strVal val="ppt_y"/>
                                          </p:val>
                                        </p:tav>
                                        <p:tav tm="100000">
                                          <p:val>
                                            <p:strVal val="1+ppt_h/2"/>
                                          </p:val>
                                        </p:tav>
                                      </p:tavLst>
                                    </p:anim>
                                    <p:set>
                                      <p:cBhvr>
                                        <p:cTn id="14" dur="1" fill="hold">
                                          <p:stCondLst>
                                            <p:cond delay="499"/>
                                          </p:stCondLst>
                                        </p:cTn>
                                        <p:tgtEl>
                                          <p:spTgt spid="71683"/>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4755">
                                            <p:txEl>
                                              <p:pRg st="0" end="0"/>
                                            </p:txEl>
                                          </p:spTgt>
                                        </p:tgtEl>
                                        <p:attrNameLst>
                                          <p:attrName>style.visibility</p:attrName>
                                        </p:attrNameLst>
                                      </p:cBhvr>
                                      <p:to>
                                        <p:strVal val="visible"/>
                                      </p:to>
                                    </p:set>
                                    <p:animEffect transition="in" filter="fade">
                                      <p:cBhvr>
                                        <p:cTn id="18" dur="1000"/>
                                        <p:tgtEl>
                                          <p:spTgt spid="74755">
                                            <p:txEl>
                                              <p:pRg st="0" end="0"/>
                                            </p:txEl>
                                          </p:spTgt>
                                        </p:tgtEl>
                                      </p:cBhvr>
                                    </p:animEffect>
                                    <p:anim calcmode="lin" valueType="num">
                                      <p:cBhvr>
                                        <p:cTn id="19" dur="10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475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4755">
                                            <p:txEl>
                                              <p:pRg st="2" end="2"/>
                                            </p:txEl>
                                          </p:spTgt>
                                        </p:tgtEl>
                                        <p:attrNameLst>
                                          <p:attrName>style.visibility</p:attrName>
                                        </p:attrNameLst>
                                      </p:cBhvr>
                                      <p:to>
                                        <p:strVal val="visible"/>
                                      </p:to>
                                    </p:set>
                                    <p:animEffect transition="in" filter="fade">
                                      <p:cBhvr>
                                        <p:cTn id="24" dur="1000"/>
                                        <p:tgtEl>
                                          <p:spTgt spid="74755">
                                            <p:txEl>
                                              <p:pRg st="2" end="2"/>
                                            </p:txEl>
                                          </p:spTgt>
                                        </p:tgtEl>
                                      </p:cBhvr>
                                    </p:animEffect>
                                    <p:anim calcmode="lin" valueType="num">
                                      <p:cBhvr>
                                        <p:cTn id="25" dur="10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475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4755">
                                            <p:txEl>
                                              <p:pRg st="4" end="4"/>
                                            </p:txEl>
                                          </p:spTgt>
                                        </p:tgtEl>
                                        <p:attrNameLst>
                                          <p:attrName>style.visibility</p:attrName>
                                        </p:attrNameLst>
                                      </p:cBhvr>
                                      <p:to>
                                        <p:strVal val="visible"/>
                                      </p:to>
                                    </p:set>
                                    <p:animEffect transition="in" filter="fade">
                                      <p:cBhvr>
                                        <p:cTn id="30" dur="1000"/>
                                        <p:tgtEl>
                                          <p:spTgt spid="74755">
                                            <p:txEl>
                                              <p:pRg st="4" end="4"/>
                                            </p:txEl>
                                          </p:spTgt>
                                        </p:tgtEl>
                                      </p:cBhvr>
                                    </p:animEffect>
                                    <p:anim calcmode="lin" valueType="num">
                                      <p:cBhvr>
                                        <p:cTn id="31" dur="10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4755">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4755">
                                            <p:txEl>
                                              <p:pRg st="6" end="6"/>
                                            </p:txEl>
                                          </p:spTgt>
                                        </p:tgtEl>
                                        <p:attrNameLst>
                                          <p:attrName>style.visibility</p:attrName>
                                        </p:attrNameLst>
                                      </p:cBhvr>
                                      <p:to>
                                        <p:strVal val="visible"/>
                                      </p:to>
                                    </p:set>
                                    <p:animEffect transition="in" filter="fade">
                                      <p:cBhvr>
                                        <p:cTn id="36" dur="1000"/>
                                        <p:tgtEl>
                                          <p:spTgt spid="74755">
                                            <p:txEl>
                                              <p:pRg st="6" end="6"/>
                                            </p:txEl>
                                          </p:spTgt>
                                        </p:tgtEl>
                                      </p:cBhvr>
                                    </p:animEffect>
                                    <p:anim calcmode="lin" valueType="num">
                                      <p:cBhvr>
                                        <p:cTn id="37" dur="10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475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4754"/>
                                        </p:tgtEl>
                                        <p:attrNameLst>
                                          <p:attrName>style.visibility</p:attrName>
                                        </p:attrNameLst>
                                      </p:cBhvr>
                                      <p:to>
                                        <p:strVal val="visible"/>
                                      </p:to>
                                    </p:set>
                                    <p:animEffect transition="in" filter="fade">
                                      <p:cBhvr>
                                        <p:cTn id="41" dur="1000"/>
                                        <p:tgtEl>
                                          <p:spTgt spid="74754"/>
                                        </p:tgtEl>
                                      </p:cBhvr>
                                    </p:animEffect>
                                    <p:anim calcmode="lin" valueType="num">
                                      <p:cBhvr>
                                        <p:cTn id="42" dur="1000" fill="hold"/>
                                        <p:tgtEl>
                                          <p:spTgt spid="74754"/>
                                        </p:tgtEl>
                                        <p:attrNameLst>
                                          <p:attrName>ppt_x</p:attrName>
                                        </p:attrNameLst>
                                      </p:cBhvr>
                                      <p:tavLst>
                                        <p:tav tm="0">
                                          <p:val>
                                            <p:strVal val="#ppt_x"/>
                                          </p:val>
                                        </p:tav>
                                        <p:tav tm="100000">
                                          <p:val>
                                            <p:strVal val="#ppt_x"/>
                                          </p:val>
                                        </p:tav>
                                      </p:tavLst>
                                    </p:anim>
                                    <p:anim calcmode="lin" valueType="num">
                                      <p:cBhvr>
                                        <p:cTn id="43" dur="1000" fill="hold"/>
                                        <p:tgtEl>
                                          <p:spTgt spid="74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P spid="71683" grpId="0" animBg="1"/>
      <p:bldP spid="7168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s-ES" dirty="0" smtClean="0"/>
              <a:t>LAS NUBES</a:t>
            </a:r>
          </a:p>
        </p:txBody>
      </p:sp>
      <p:sp>
        <p:nvSpPr>
          <p:cNvPr id="67587" name="Rectangle 3"/>
          <p:cNvSpPr>
            <a:spLocks noGrp="1" noChangeArrowheads="1"/>
          </p:cNvSpPr>
          <p:nvPr>
            <p:ph type="body" idx="1"/>
          </p:nvPr>
        </p:nvSpPr>
        <p:spPr>
          <a:xfrm>
            <a:off x="468313" y="1557338"/>
            <a:ext cx="8229600" cy="5257800"/>
          </a:xfrm>
        </p:spPr>
        <p:txBody>
          <a:bodyPr/>
          <a:lstStyle/>
          <a:p>
            <a:pPr algn="ctr" eaLnBrk="1" hangingPunct="1">
              <a:lnSpc>
                <a:spcPct val="80000"/>
              </a:lnSpc>
              <a:buFont typeface="Wingdings" pitchFamily="2" charset="2"/>
              <a:buNone/>
            </a:pPr>
            <a:r>
              <a:rPr lang="es-ES" sz="1800" smtClean="0"/>
              <a:t>	</a:t>
            </a:r>
            <a:r>
              <a:rPr lang="es-ES" sz="1800" smtClean="0">
                <a:latin typeface="Trebuchet MS" pitchFamily="34" charset="0"/>
              </a:rPr>
              <a:t>El agua en forma sólida o líquida es capaz de absorber aproximadamente 1.000 veces más calor que el vapor de agua. Esta propiedad ayuda a explicar el poder que las nubes tienen para afectar significativamente el clima de la Tierra. </a:t>
            </a:r>
          </a:p>
          <a:p>
            <a:pPr algn="ctr" eaLnBrk="1" hangingPunct="1">
              <a:lnSpc>
                <a:spcPct val="80000"/>
              </a:lnSpc>
              <a:buFont typeface="Wingdings" pitchFamily="2" charset="2"/>
              <a:buNone/>
            </a:pPr>
            <a:endParaRPr lang="es-ES" sz="1800" smtClean="0">
              <a:latin typeface="Trebuchet MS" pitchFamily="34" charset="0"/>
            </a:endParaRPr>
          </a:p>
          <a:p>
            <a:pPr algn="ctr" eaLnBrk="1" hangingPunct="1">
              <a:lnSpc>
                <a:spcPct val="80000"/>
              </a:lnSpc>
              <a:buFont typeface="Wingdings" pitchFamily="2" charset="2"/>
              <a:buNone/>
            </a:pPr>
            <a:r>
              <a:rPr lang="es-ES" sz="1800" smtClean="0">
                <a:latin typeface="Trebuchet MS" pitchFamily="34" charset="0"/>
              </a:rPr>
              <a:t>Las nubes pueden tanto calentar como enfriar la Tierra. A menudo, las nubes altas son delgadas y poco reflectantes, permitiendo que el sol caliente por debajo de ellas. Por eso, en general, las nubes altas tienden a calentar la tierra. Las nubes bajas, en cambio,  son gruesas y reflejan gran parte de la luz solar, por lo que suelen enfriar la tierra.</a:t>
            </a:r>
            <a:r>
              <a:rPr lang="es-ES" smtClean="0">
                <a:effectLst/>
                <a:latin typeface="Trebuchet MS" pitchFamily="34" charset="0"/>
              </a:rPr>
              <a:t> </a:t>
            </a:r>
            <a:endParaRPr lang="es-ES" sz="2400" smtClean="0">
              <a:latin typeface="Trebuchet MS" pitchFamily="34" charset="0"/>
            </a:endParaRPr>
          </a:p>
          <a:p>
            <a:pPr algn="ctr" eaLnBrk="1" hangingPunct="1">
              <a:lnSpc>
                <a:spcPct val="80000"/>
              </a:lnSpc>
              <a:buFont typeface="Wingdings" pitchFamily="2" charset="2"/>
              <a:buNone/>
            </a:pPr>
            <a:r>
              <a:rPr lang="es-ES" sz="2000" smtClean="0">
                <a:effectLst/>
                <a:latin typeface="Trebuchet MS" pitchFamily="34" charset="0"/>
              </a:rPr>
              <a:t> </a:t>
            </a:r>
          </a:p>
        </p:txBody>
      </p:sp>
      <p:sp>
        <p:nvSpPr>
          <p:cNvPr id="77827"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39940"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pic>
        <p:nvPicPr>
          <p:cNvPr id="7" name="6 Imagen"/>
          <p:cNvPicPr>
            <a:picLocks noChangeAspect="1"/>
          </p:cNvPicPr>
          <p:nvPr/>
        </p:nvPicPr>
        <p:blipFill>
          <a:blip r:embed="rId4"/>
          <a:srcRect/>
          <a:stretch>
            <a:fillRect/>
          </a:stretch>
        </p:blipFill>
        <p:spPr bwMode="auto">
          <a:xfrm>
            <a:off x="2844800" y="4292600"/>
            <a:ext cx="3598863" cy="1787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7827"/>
                                        </p:tgtEl>
                                        <p:attrNameLst>
                                          <p:attrName>style.color</p:attrName>
                                        </p:attrNameLst>
                                      </p:cBhvr>
                                      <p:by>
                                        <p:hsl h="-7200000" s="0" l="0"/>
                                      </p:by>
                                    </p:animClr>
                                    <p:animClr clrSpc="hsl" dir="cw">
                                      <p:cBhvr>
                                        <p:cTn id="7" dur="500" fill="hold"/>
                                        <p:tgtEl>
                                          <p:spTgt spid="77827"/>
                                        </p:tgtEl>
                                        <p:attrNameLst>
                                          <p:attrName>fillcolor</p:attrName>
                                        </p:attrNameLst>
                                      </p:cBhvr>
                                      <p:by>
                                        <p:hsl h="-7200000" s="0" l="0"/>
                                      </p:by>
                                    </p:animClr>
                                    <p:animClr clrSpc="hsl" dir="cw">
                                      <p:cBhvr>
                                        <p:cTn id="8" dur="500" fill="hold"/>
                                        <p:tgtEl>
                                          <p:spTgt spid="77827"/>
                                        </p:tgtEl>
                                        <p:attrNameLst>
                                          <p:attrName>stroke.color</p:attrName>
                                        </p:attrNameLst>
                                      </p:cBhvr>
                                      <p:by>
                                        <p:hsl h="-7200000" s="0" l="0"/>
                                      </p:by>
                                    </p:animClr>
                                    <p:set>
                                      <p:cBhvr>
                                        <p:cTn id="9" dur="500" fill="hold"/>
                                        <p:tgtEl>
                                          <p:spTgt spid="77827"/>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7827"/>
                                        </p:tgtEl>
                                        <p:attrNameLst>
                                          <p:attrName>ppt_x</p:attrName>
                                        </p:attrNameLst>
                                      </p:cBhvr>
                                      <p:tavLst>
                                        <p:tav tm="0">
                                          <p:val>
                                            <p:strVal val="ppt_x"/>
                                          </p:val>
                                        </p:tav>
                                        <p:tav tm="100000">
                                          <p:val>
                                            <p:strVal val="ppt_x"/>
                                          </p:val>
                                        </p:tav>
                                      </p:tavLst>
                                    </p:anim>
                                    <p:anim calcmode="lin" valueType="num">
                                      <p:cBhvr additive="base">
                                        <p:cTn id="13" dur="500"/>
                                        <p:tgtEl>
                                          <p:spTgt spid="77827"/>
                                        </p:tgtEl>
                                        <p:attrNameLst>
                                          <p:attrName>ppt_y</p:attrName>
                                        </p:attrNameLst>
                                      </p:cBhvr>
                                      <p:tavLst>
                                        <p:tav tm="0">
                                          <p:val>
                                            <p:strVal val="ppt_y"/>
                                          </p:val>
                                        </p:tav>
                                        <p:tav tm="100000">
                                          <p:val>
                                            <p:strVal val="1+ppt_h/2"/>
                                          </p:val>
                                        </p:tav>
                                      </p:tavLst>
                                    </p:anim>
                                    <p:set>
                                      <p:cBhvr>
                                        <p:cTn id="14" dur="1" fill="hold">
                                          <p:stCondLst>
                                            <p:cond delay="499"/>
                                          </p:stCondLst>
                                        </p:cTn>
                                        <p:tgtEl>
                                          <p:spTgt spid="77827"/>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67587">
                                            <p:txEl>
                                              <p:pRg st="0" end="0"/>
                                            </p:txEl>
                                          </p:spTgt>
                                        </p:tgtEl>
                                        <p:attrNameLst>
                                          <p:attrName>style.visibility</p:attrName>
                                        </p:attrNameLst>
                                      </p:cBhvr>
                                      <p:to>
                                        <p:strVal val="visible"/>
                                      </p:to>
                                    </p:set>
                                    <p:animEffect transition="in" filter="fade">
                                      <p:cBhvr>
                                        <p:cTn id="17" dur="1000"/>
                                        <p:tgtEl>
                                          <p:spTgt spid="67587">
                                            <p:txEl>
                                              <p:pRg st="0" end="0"/>
                                            </p:txEl>
                                          </p:spTgt>
                                        </p:tgtEl>
                                      </p:cBhvr>
                                    </p:animEffect>
                                    <p:anim calcmode="lin" valueType="num">
                                      <p:cBhvr>
                                        <p:cTn id="1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758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fade">
                                      <p:cBhvr>
                                        <p:cTn id="22" dur="1000"/>
                                        <p:tgtEl>
                                          <p:spTgt spid="67587">
                                            <p:txEl>
                                              <p:pRg st="2" end="2"/>
                                            </p:txEl>
                                          </p:spTgt>
                                        </p:tgtEl>
                                      </p:cBhvr>
                                    </p:animEffect>
                                    <p:anim calcmode="lin" valueType="num">
                                      <p:cBhvr>
                                        <p:cTn id="23" dur="10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758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587">
                                            <p:txEl>
                                              <p:pRg st="3" end="3"/>
                                            </p:txEl>
                                          </p:spTgt>
                                        </p:tgtEl>
                                        <p:attrNameLst>
                                          <p:attrName>style.visibility</p:attrName>
                                        </p:attrNameLst>
                                      </p:cBhvr>
                                      <p:to>
                                        <p:strVal val="visible"/>
                                      </p:to>
                                    </p:set>
                                    <p:animEffect transition="in" filter="fade">
                                      <p:cBhvr>
                                        <p:cTn id="27" dur="1000"/>
                                        <p:tgtEl>
                                          <p:spTgt spid="67587">
                                            <p:txEl>
                                              <p:pRg st="3" end="3"/>
                                            </p:txEl>
                                          </p:spTgt>
                                        </p:tgtEl>
                                      </p:cBhvr>
                                    </p:animEffect>
                                    <p:anim calcmode="lin" valueType="num">
                                      <p:cBhvr>
                                        <p:cTn id="28"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7587">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586"/>
                                        </p:tgtEl>
                                        <p:attrNameLst>
                                          <p:attrName>style.visibility</p:attrName>
                                        </p:attrNameLst>
                                      </p:cBhvr>
                                      <p:to>
                                        <p:strVal val="visible"/>
                                      </p:to>
                                    </p:set>
                                    <p:animEffect transition="in" filter="fade">
                                      <p:cBhvr>
                                        <p:cTn id="32" dur="1000"/>
                                        <p:tgtEl>
                                          <p:spTgt spid="67586"/>
                                        </p:tgtEl>
                                      </p:cBhvr>
                                    </p:animEffect>
                                    <p:anim calcmode="lin" valueType="num">
                                      <p:cBhvr>
                                        <p:cTn id="33" dur="1000" fill="hold"/>
                                        <p:tgtEl>
                                          <p:spTgt spid="67586"/>
                                        </p:tgtEl>
                                        <p:attrNameLst>
                                          <p:attrName>ppt_x</p:attrName>
                                        </p:attrNameLst>
                                      </p:cBhvr>
                                      <p:tavLst>
                                        <p:tav tm="0">
                                          <p:val>
                                            <p:strVal val="#ppt_x"/>
                                          </p:val>
                                        </p:tav>
                                        <p:tav tm="100000">
                                          <p:val>
                                            <p:strVal val="#ppt_x"/>
                                          </p:val>
                                        </p:tav>
                                      </p:tavLst>
                                    </p:anim>
                                    <p:anim calcmode="lin" valueType="num">
                                      <p:cBhvr>
                                        <p:cTn id="34" dur="1000" fill="hold"/>
                                        <p:tgtEl>
                                          <p:spTgt spid="6758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77827" grpId="0" animBg="1"/>
      <p:bldP spid="7782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EL SMOG FOTOQUÍMICO</a:t>
            </a:r>
            <a:endParaRPr lang="es-ES" dirty="0"/>
          </a:p>
        </p:txBody>
      </p:sp>
      <p:sp>
        <p:nvSpPr>
          <p:cNvPr id="3" name="2 Marcador de texto"/>
          <p:cNvSpPr>
            <a:spLocks noGrp="1"/>
          </p:cNvSpPr>
          <p:nvPr>
            <p:ph type="body" sz="half" idx="1"/>
          </p:nvPr>
        </p:nvSpPr>
        <p:spPr>
          <a:xfrm>
            <a:off x="179388" y="1600200"/>
            <a:ext cx="5113337" cy="4530725"/>
          </a:xfrm>
        </p:spPr>
        <p:txBody>
          <a:bodyPr/>
          <a:lstStyle/>
          <a:p>
            <a:pPr marL="0" indent="0" algn="ctr">
              <a:buFont typeface="Wingdings" pitchFamily="2" charset="2"/>
              <a:buNone/>
              <a:defRPr/>
            </a:pPr>
            <a:r>
              <a:rPr lang="es-ES" sz="1800" dirty="0" smtClean="0">
                <a:effectLst>
                  <a:outerShdw blurRad="38100" dist="38100" dir="2700000" algn="tl">
                    <a:srgbClr val="000000">
                      <a:alpha val="43137"/>
                    </a:srgbClr>
                  </a:outerShdw>
                </a:effectLst>
                <a:latin typeface="Trebuchet MS" pitchFamily="34" charset="0"/>
              </a:rPr>
              <a:t>El smog es </a:t>
            </a:r>
            <a:r>
              <a:rPr lang="es-ES" sz="1800" dirty="0" err="1">
                <a:effectLst>
                  <a:outerShdw blurRad="38100" dist="38100" dir="2700000" algn="tl">
                    <a:srgbClr val="000000">
                      <a:alpha val="43137"/>
                    </a:srgbClr>
                  </a:outerShdw>
                </a:effectLst>
                <a:latin typeface="Trebuchet MS" pitchFamily="34" charset="0"/>
              </a:rPr>
              <a:t>es</a:t>
            </a:r>
            <a:r>
              <a:rPr lang="es-ES" sz="1800" dirty="0">
                <a:effectLst>
                  <a:outerShdw blurRad="38100" dist="38100" dir="2700000" algn="tl">
                    <a:srgbClr val="000000">
                      <a:alpha val="43137"/>
                    </a:srgbClr>
                  </a:outerShdw>
                </a:effectLst>
                <a:latin typeface="Trebuchet MS" pitchFamily="34" charset="0"/>
              </a:rPr>
              <a:t> una forma de contaminación originada </a:t>
            </a:r>
            <a:r>
              <a:rPr lang="es-ES" sz="1800" dirty="0" smtClean="0">
                <a:effectLst>
                  <a:outerShdw blurRad="38100" dist="38100" dir="2700000" algn="tl">
                    <a:srgbClr val="000000">
                      <a:alpha val="43137"/>
                    </a:srgbClr>
                  </a:outerShdw>
                </a:effectLst>
                <a:latin typeface="Trebuchet MS" pitchFamily="34" charset="0"/>
              </a:rPr>
              <a:t>por la </a:t>
            </a:r>
            <a:r>
              <a:rPr lang="es-ES" sz="1800" dirty="0">
                <a:effectLst>
                  <a:outerShdw blurRad="38100" dist="38100" dir="2700000" algn="tl">
                    <a:srgbClr val="000000">
                      <a:alpha val="43137"/>
                    </a:srgbClr>
                  </a:outerShdw>
                </a:effectLst>
                <a:latin typeface="Trebuchet MS" pitchFamily="34" charset="0"/>
              </a:rPr>
              <a:t>combinación del aire con contaminantes durante un </a:t>
            </a:r>
            <a:r>
              <a:rPr lang="es-ES" sz="1800" dirty="0" smtClean="0">
                <a:effectLst>
                  <a:outerShdw blurRad="38100" dist="38100" dir="2700000" algn="tl">
                    <a:srgbClr val="000000">
                      <a:alpha val="43137"/>
                    </a:srgbClr>
                  </a:outerShdw>
                </a:effectLst>
                <a:latin typeface="Trebuchet MS" pitchFamily="34" charset="0"/>
              </a:rPr>
              <a:t>largo </a:t>
            </a:r>
            <a:r>
              <a:rPr lang="es-ES" sz="1800" dirty="0">
                <a:effectLst>
                  <a:outerShdw blurRad="38100" dist="38100" dir="2700000" algn="tl">
                    <a:srgbClr val="000000">
                      <a:alpha val="43137"/>
                    </a:srgbClr>
                  </a:outerShdw>
                </a:effectLst>
                <a:latin typeface="Trebuchet MS" pitchFamily="34" charset="0"/>
              </a:rPr>
              <a:t>altas </a:t>
            </a:r>
            <a:r>
              <a:rPr lang="es-ES" sz="1800" dirty="0" smtClean="0">
                <a:effectLst>
                  <a:outerShdw blurRad="38100" dist="38100" dir="2700000" algn="tl">
                    <a:srgbClr val="000000">
                      <a:alpha val="43137"/>
                    </a:srgbClr>
                  </a:outerShdw>
                </a:effectLst>
                <a:latin typeface="Trebuchet MS" pitchFamily="34" charset="0"/>
              </a:rPr>
              <a:t>presiones, </a:t>
            </a:r>
            <a:r>
              <a:rPr lang="es-ES" sz="1800" dirty="0">
                <a:effectLst>
                  <a:outerShdw blurRad="38100" dist="38100" dir="2700000" algn="tl">
                    <a:srgbClr val="000000">
                      <a:alpha val="43137"/>
                    </a:srgbClr>
                  </a:outerShdw>
                </a:effectLst>
                <a:latin typeface="Trebuchet MS" pitchFamily="34" charset="0"/>
              </a:rPr>
              <a:t>que provoca el estancamiento del aire y, por lo tanto, la permanencia de los </a:t>
            </a:r>
            <a:r>
              <a:rPr lang="es-ES" sz="1800" dirty="0" smtClean="0">
                <a:effectLst>
                  <a:outerShdw blurRad="38100" dist="38100" dir="2700000" algn="tl">
                    <a:srgbClr val="000000">
                      <a:alpha val="43137"/>
                    </a:srgbClr>
                  </a:outerShdw>
                </a:effectLst>
                <a:latin typeface="Trebuchet MS" pitchFamily="34" charset="0"/>
              </a:rPr>
              <a:t>gases contaminantes </a:t>
            </a:r>
            <a:r>
              <a:rPr lang="es-ES" sz="1800" dirty="0">
                <a:effectLst>
                  <a:outerShdw blurRad="38100" dist="38100" dir="2700000" algn="tl">
                    <a:srgbClr val="000000">
                      <a:alpha val="43137"/>
                    </a:srgbClr>
                  </a:outerShdw>
                </a:effectLst>
                <a:latin typeface="Trebuchet MS" pitchFamily="34" charset="0"/>
              </a:rPr>
              <a:t>en las capas más bajas de la atmósfera, debido a su mayor densidad. </a:t>
            </a:r>
            <a:r>
              <a:rPr lang="es-ES" sz="1800" dirty="0" smtClean="0">
                <a:effectLst>
                  <a:outerShdw blurRad="38100" dist="38100" dir="2700000" algn="tl">
                    <a:srgbClr val="000000">
                      <a:alpha val="43137"/>
                    </a:srgbClr>
                  </a:outerShdw>
                </a:effectLst>
                <a:latin typeface="Trebuchet MS" pitchFamily="34" charset="0"/>
              </a:rPr>
              <a:t>Estos contaminantes son, principalmente el PAN, los óxidos de nitrógeno y los compuestos orgánicos volátiles (COV). Para su dispersión es importante la ´frecuencia de los vientos, determinada por el relieve, básicamente. Por eso, las </a:t>
            </a:r>
            <a:r>
              <a:rPr lang="es-ES" sz="1800" dirty="0" err="1" smtClean="0">
                <a:effectLst>
                  <a:outerShdw blurRad="38100" dist="38100" dir="2700000" algn="tl">
                    <a:srgbClr val="000000">
                      <a:alpha val="43137"/>
                    </a:srgbClr>
                  </a:outerShdw>
                </a:effectLst>
                <a:latin typeface="Trebuchet MS" pitchFamily="34" charset="0"/>
              </a:rPr>
              <a:t>cuidades</a:t>
            </a:r>
            <a:r>
              <a:rPr lang="es-ES" sz="1800" dirty="0" smtClean="0">
                <a:effectLst>
                  <a:outerShdw blurRad="38100" dist="38100" dir="2700000" algn="tl">
                    <a:srgbClr val="000000">
                      <a:alpha val="43137"/>
                    </a:srgbClr>
                  </a:outerShdw>
                </a:effectLst>
                <a:latin typeface="Trebuchet MS" pitchFamily="34" charset="0"/>
              </a:rPr>
              <a:t> situadas en valles o depresiones sufren este fenómeno más frecuentemente</a:t>
            </a:r>
            <a:endParaRPr lang="es-ES" sz="1800" dirty="0">
              <a:effectLst>
                <a:outerShdw blurRad="38100" dist="38100" dir="2700000" algn="tl">
                  <a:srgbClr val="000000">
                    <a:alpha val="43137"/>
                  </a:srgbClr>
                </a:outerShdw>
              </a:effectLst>
              <a:latin typeface="Trebuchet MS" pitchFamily="34" charset="0"/>
            </a:endParaRPr>
          </a:p>
        </p:txBody>
      </p:sp>
      <p:pic>
        <p:nvPicPr>
          <p:cNvPr id="5" name="4 Marcador de contenido"/>
          <p:cNvPicPr>
            <a:picLocks noGrp="1" noChangeAspect="1"/>
          </p:cNvPicPr>
          <p:nvPr>
            <p:ph sz="half" idx="2"/>
          </p:nvPr>
        </p:nvPicPr>
        <p:blipFill>
          <a:blip r:embed="rId2"/>
          <a:srcRect/>
          <a:stretch>
            <a:fillRect/>
          </a:stretch>
        </p:blipFill>
        <p:spPr>
          <a:xfrm>
            <a:off x="5435600" y="1844675"/>
            <a:ext cx="3168650" cy="3606800"/>
          </a:xfrm>
        </p:spPr>
      </p:pic>
      <p:pic>
        <p:nvPicPr>
          <p:cNvPr id="40964" name="Picture 17" descr="MC900432668[1]">
            <a:hlinkClick r:id="rId3" action="ppaction://hlinksldjump"/>
          </p:cNvPr>
          <p:cNvPicPr>
            <a:picLocks noChangeAspect="1" noChangeArrowheads="1"/>
          </p:cNvPicPr>
          <p:nvPr/>
        </p:nvPicPr>
        <p:blipFill>
          <a:blip r:embed="rId4"/>
          <a:srcRect/>
          <a:stretch>
            <a:fillRect/>
          </a:stretch>
        </p:blipFill>
        <p:spPr bwMode="auto">
          <a:xfrm>
            <a:off x="7380288" y="5300663"/>
            <a:ext cx="1143000" cy="1143000"/>
          </a:xfrm>
          <a:prstGeom prst="rect">
            <a:avLst/>
          </a:prstGeom>
          <a:noFill/>
          <a:ln w="9525">
            <a:noFill/>
            <a:miter lim="800000"/>
            <a:headEnd/>
            <a:tailEnd/>
          </a:ln>
        </p:spPr>
      </p:pic>
      <p:sp>
        <p:nvSpPr>
          <p:cNvPr id="8"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ISLA DE CALOR</a:t>
            </a:r>
            <a:endParaRPr lang="es-ES" dirty="0"/>
          </a:p>
        </p:txBody>
      </p:sp>
      <p:sp>
        <p:nvSpPr>
          <p:cNvPr id="5" name="4 Marcador de contenido"/>
          <p:cNvSpPr>
            <a:spLocks noGrp="1"/>
          </p:cNvSpPr>
          <p:nvPr>
            <p:ph idx="1"/>
          </p:nvPr>
        </p:nvSpPr>
        <p:spPr>
          <a:xfrm>
            <a:off x="468313" y="1700213"/>
            <a:ext cx="8229600" cy="4530725"/>
          </a:xfrm>
        </p:spPr>
        <p:txBody>
          <a:bodyPr/>
          <a:lstStyle/>
          <a:p>
            <a:pPr marL="0" indent="0" algn="ctr">
              <a:buFont typeface="Wingdings" pitchFamily="2" charset="2"/>
              <a:buNone/>
            </a:pPr>
            <a:r>
              <a:rPr lang="es-ES" sz="2100" smtClean="0">
                <a:latin typeface="Trebuchet MS" pitchFamily="34" charset="0"/>
              </a:rPr>
              <a:t>La isla de calor es un fenómeno de acumulación de calor debido a los materiales absorbentes de calor que se da en situaciones de estabilidad por la acción de un anticiclón.</a:t>
            </a:r>
          </a:p>
          <a:p>
            <a:pPr marL="0" indent="0" algn="ctr">
              <a:buFont typeface="Wingdings" pitchFamily="2" charset="2"/>
              <a:buNone/>
            </a:pPr>
            <a:endParaRPr lang="es-ES" sz="2100" smtClean="0">
              <a:latin typeface="Trebuchet MS" pitchFamily="34" charset="0"/>
            </a:endParaRPr>
          </a:p>
          <a:p>
            <a:pPr marL="0" indent="0" algn="ctr">
              <a:buFont typeface="Wingdings" pitchFamily="2" charset="2"/>
              <a:buNone/>
            </a:pPr>
            <a:r>
              <a:rPr lang="es-ES" sz="2100" smtClean="0">
                <a:latin typeface="Trebuchet MS" pitchFamily="34" charset="0"/>
              </a:rPr>
              <a:t>Este fenómeno se presenta en las ciudades, cuando las áreas no urbanas, se enfrían notablemente por la noche. El centro urbano, donde abunda el cemento y el asfalto, así como de contaminantes y de calor generado por la actividad antrópica, no se pierde tanto calor y se da un fenómeno de elevación de la temperaturas. Se ha observado que el fenómeno de la isla de calor aumenta con el tamaño de la ciudad y que es directamente proporcional al tamaño de la zona.</a:t>
            </a:r>
          </a:p>
          <a:p>
            <a:pPr marL="0" indent="0"/>
            <a:endParaRPr lang="es-ES" smtClean="0"/>
          </a:p>
        </p:txBody>
      </p:sp>
      <p:pic>
        <p:nvPicPr>
          <p:cNvPr id="41987"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
        <p:nvSpPr>
          <p:cNvPr id="8"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1139825"/>
          </a:xfrm>
        </p:spPr>
        <p:txBody>
          <a:bodyPr/>
          <a:lstStyle/>
          <a:p>
            <a:pPr>
              <a:defRPr/>
            </a:pPr>
            <a:r>
              <a:rPr lang="es-ES" dirty="0" smtClean="0"/>
              <a:t>LAS AURORAS</a:t>
            </a:r>
            <a:endParaRPr lang="es-ES" dirty="0"/>
          </a:p>
        </p:txBody>
      </p:sp>
      <p:sp>
        <p:nvSpPr>
          <p:cNvPr id="3" name="2 Marcador de contenido"/>
          <p:cNvSpPr>
            <a:spLocks noGrp="1"/>
          </p:cNvSpPr>
          <p:nvPr>
            <p:ph idx="1"/>
          </p:nvPr>
        </p:nvSpPr>
        <p:spPr>
          <a:xfrm>
            <a:off x="457200" y="1341438"/>
            <a:ext cx="4475163" cy="4789487"/>
          </a:xfrm>
        </p:spPr>
        <p:txBody>
          <a:bodyPr/>
          <a:lstStyle/>
          <a:p>
            <a:pPr marL="0" indent="0" algn="ctr">
              <a:buFont typeface="Wingdings" pitchFamily="2" charset="2"/>
              <a:buNone/>
              <a:defRPr/>
            </a:pPr>
            <a:r>
              <a:rPr lang="es-ES" sz="1900" dirty="0">
                <a:effectLst>
                  <a:outerShdw blurRad="38100" dist="38100" dir="2700000" algn="tl">
                    <a:srgbClr val="000000">
                      <a:alpha val="43137"/>
                    </a:srgbClr>
                  </a:outerShdw>
                </a:effectLst>
                <a:latin typeface="Trebuchet MS" pitchFamily="34" charset="0"/>
              </a:rPr>
              <a:t>Una aurora </a:t>
            </a:r>
            <a:r>
              <a:rPr lang="es-ES" sz="1900" dirty="0" smtClean="0">
                <a:effectLst>
                  <a:outerShdw blurRad="38100" dist="38100" dir="2700000" algn="tl">
                    <a:srgbClr val="000000">
                      <a:alpha val="43137"/>
                    </a:srgbClr>
                  </a:outerShdw>
                </a:effectLst>
                <a:latin typeface="Trebuchet MS" pitchFamily="34" charset="0"/>
              </a:rPr>
              <a:t>se </a:t>
            </a:r>
            <a:r>
              <a:rPr lang="es-ES" sz="1900" dirty="0">
                <a:effectLst>
                  <a:outerShdw blurRad="38100" dist="38100" dir="2700000" algn="tl">
                    <a:srgbClr val="000000">
                      <a:alpha val="43137"/>
                    </a:srgbClr>
                  </a:outerShdw>
                </a:effectLst>
                <a:latin typeface="Trebuchet MS" pitchFamily="34" charset="0"/>
              </a:rPr>
              <a:t>produce cuando una </a:t>
            </a:r>
            <a:r>
              <a:rPr lang="es-ES" sz="1900" dirty="0" smtClean="0">
                <a:effectLst>
                  <a:outerShdw blurRad="38100" dist="38100" dir="2700000" algn="tl">
                    <a:srgbClr val="000000">
                      <a:alpha val="43137"/>
                    </a:srgbClr>
                  </a:outerShdw>
                </a:effectLst>
                <a:latin typeface="Trebuchet MS" pitchFamily="34" charset="0"/>
              </a:rPr>
              <a:t>emisión solar </a:t>
            </a:r>
            <a:r>
              <a:rPr lang="es-ES" sz="1900" dirty="0">
                <a:effectLst>
                  <a:outerShdw blurRad="38100" dist="38100" dir="2700000" algn="tl">
                    <a:srgbClr val="000000">
                      <a:alpha val="43137"/>
                    </a:srgbClr>
                  </a:outerShdw>
                </a:effectLst>
                <a:latin typeface="Trebuchet MS" pitchFamily="34" charset="0"/>
              </a:rPr>
              <a:t>choca </a:t>
            </a:r>
            <a:r>
              <a:rPr lang="es-ES" sz="1900" dirty="0" smtClean="0">
                <a:effectLst>
                  <a:outerShdw blurRad="38100" dist="38100" dir="2700000" algn="tl">
                    <a:srgbClr val="000000">
                      <a:alpha val="43137"/>
                    </a:srgbClr>
                  </a:outerShdw>
                </a:effectLst>
                <a:latin typeface="Trebuchet MS" pitchFamily="34" charset="0"/>
              </a:rPr>
              <a:t>con la magnetosfera terrestre, que desvía las partículas hacia los polos, </a:t>
            </a:r>
            <a:r>
              <a:rPr lang="es-ES" sz="1900" dirty="0">
                <a:effectLst>
                  <a:outerShdw blurRad="38100" dist="38100" dir="2700000" algn="tl">
                    <a:srgbClr val="000000">
                      <a:alpha val="43137"/>
                    </a:srgbClr>
                  </a:outerShdw>
                </a:effectLst>
                <a:latin typeface="Trebuchet MS" pitchFamily="34" charset="0"/>
              </a:rPr>
              <a:t>produciendo una luz difusa </a:t>
            </a:r>
            <a:r>
              <a:rPr lang="es-ES" sz="1900" dirty="0" smtClean="0">
                <a:effectLst>
                  <a:outerShdw blurRad="38100" dist="38100" dir="2700000" algn="tl">
                    <a:srgbClr val="000000">
                      <a:alpha val="43137"/>
                    </a:srgbClr>
                  </a:outerShdw>
                </a:effectLst>
                <a:latin typeface="Trebuchet MS" pitchFamily="34" charset="0"/>
              </a:rPr>
              <a:t>proyectada </a:t>
            </a:r>
            <a:r>
              <a:rPr lang="es-ES" sz="1900" dirty="0">
                <a:effectLst>
                  <a:outerShdw blurRad="38100" dist="38100" dir="2700000" algn="tl">
                    <a:srgbClr val="000000">
                      <a:alpha val="43137"/>
                    </a:srgbClr>
                  </a:outerShdw>
                </a:effectLst>
                <a:latin typeface="Trebuchet MS" pitchFamily="34" charset="0"/>
              </a:rPr>
              <a:t>en </a:t>
            </a:r>
            <a:r>
              <a:rPr lang="es-ES" sz="1900" dirty="0" smtClean="0">
                <a:effectLst>
                  <a:outerShdw blurRad="38100" dist="38100" dir="2700000" algn="tl">
                    <a:srgbClr val="000000">
                      <a:alpha val="43137"/>
                    </a:srgbClr>
                  </a:outerShdw>
                </a:effectLst>
                <a:latin typeface="Trebuchet MS" pitchFamily="34" charset="0"/>
              </a:rPr>
              <a:t>la</a:t>
            </a:r>
            <a:r>
              <a:rPr lang="es-ES" sz="1900" dirty="0">
                <a:effectLst>
                  <a:outerShdw blurRad="38100" dist="38100" dir="2700000" algn="tl">
                    <a:srgbClr val="000000">
                      <a:alpha val="43137"/>
                    </a:srgbClr>
                  </a:outerShdw>
                </a:effectLst>
                <a:latin typeface="Trebuchet MS" pitchFamily="34" charset="0"/>
              </a:rPr>
              <a:t> </a:t>
            </a:r>
            <a:r>
              <a:rPr lang="es-ES" sz="1900" dirty="0" smtClean="0">
                <a:effectLst>
                  <a:outerShdw blurRad="38100" dist="38100" dir="2700000" algn="tl">
                    <a:srgbClr val="000000">
                      <a:alpha val="43137"/>
                    </a:srgbClr>
                  </a:outerShdw>
                </a:effectLst>
                <a:latin typeface="Trebuchet MS" pitchFamily="34" charset="0"/>
              </a:rPr>
              <a:t>ionosfera</a:t>
            </a:r>
            <a:r>
              <a:rPr lang="es-ES" sz="1900" dirty="0">
                <a:effectLst>
                  <a:outerShdw blurRad="38100" dist="38100" dir="2700000" algn="tl">
                    <a:srgbClr val="000000">
                      <a:alpha val="43137"/>
                    </a:srgbClr>
                  </a:outerShdw>
                </a:effectLst>
                <a:latin typeface="Trebuchet MS" pitchFamily="34" charset="0"/>
              </a:rPr>
              <a:t> </a:t>
            </a:r>
            <a:r>
              <a:rPr lang="es-ES" sz="1900" dirty="0" smtClean="0">
                <a:effectLst>
                  <a:outerShdw blurRad="38100" dist="38100" dir="2700000" algn="tl">
                    <a:srgbClr val="000000">
                      <a:alpha val="43137"/>
                    </a:srgbClr>
                  </a:outerShdw>
                </a:effectLst>
                <a:latin typeface="Trebuchet MS" pitchFamily="34" charset="0"/>
              </a:rPr>
              <a:t>terrestre. Cuando esas </a:t>
            </a:r>
            <a:r>
              <a:rPr lang="es-ES" sz="1900" dirty="0">
                <a:effectLst>
                  <a:outerShdw blurRad="38100" dist="38100" dir="2700000" algn="tl">
                    <a:srgbClr val="000000">
                      <a:alpha val="43137"/>
                    </a:srgbClr>
                  </a:outerShdw>
                </a:effectLst>
                <a:latin typeface="Trebuchet MS" pitchFamily="34" charset="0"/>
              </a:rPr>
              <a:t>partículas chocan con los átomos y moléculas </a:t>
            </a:r>
            <a:r>
              <a:rPr lang="es-ES" sz="1900" dirty="0" smtClean="0">
                <a:effectLst>
                  <a:outerShdw blurRad="38100" dist="38100" dir="2700000" algn="tl">
                    <a:srgbClr val="000000">
                      <a:alpha val="43137"/>
                    </a:srgbClr>
                  </a:outerShdw>
                </a:effectLst>
                <a:latin typeface="Trebuchet MS" pitchFamily="34" charset="0"/>
              </a:rPr>
              <a:t>del aire, </a:t>
            </a:r>
            <a:r>
              <a:rPr lang="es-ES" sz="1900" dirty="0">
                <a:effectLst>
                  <a:outerShdw blurRad="38100" dist="38100" dir="2700000" algn="tl">
                    <a:srgbClr val="000000">
                      <a:alpha val="43137"/>
                    </a:srgbClr>
                  </a:outerShdw>
                </a:effectLst>
                <a:latin typeface="Trebuchet MS" pitchFamily="34" charset="0"/>
              </a:rPr>
              <a:t>parte de la energía </a:t>
            </a:r>
            <a:r>
              <a:rPr lang="es-ES" sz="1900" dirty="0" smtClean="0">
                <a:effectLst>
                  <a:outerShdw blurRad="38100" dist="38100" dir="2700000" algn="tl">
                    <a:srgbClr val="000000">
                      <a:alpha val="43137"/>
                    </a:srgbClr>
                  </a:outerShdw>
                </a:effectLst>
                <a:latin typeface="Trebuchet MS" pitchFamily="34" charset="0"/>
              </a:rPr>
              <a:t>del choque los </a:t>
            </a:r>
            <a:r>
              <a:rPr lang="es-ES" sz="1900" dirty="0">
                <a:effectLst>
                  <a:outerShdw blurRad="38100" dist="38100" dir="2700000" algn="tl">
                    <a:srgbClr val="000000">
                      <a:alpha val="43137"/>
                    </a:srgbClr>
                  </a:outerShdw>
                </a:effectLst>
                <a:latin typeface="Trebuchet MS" pitchFamily="34" charset="0"/>
              </a:rPr>
              <a:t>excita </a:t>
            </a:r>
            <a:r>
              <a:rPr lang="es-ES" sz="1900" dirty="0" smtClean="0">
                <a:effectLst>
                  <a:outerShdw blurRad="38100" dist="38100" dir="2700000" algn="tl">
                    <a:srgbClr val="000000">
                      <a:alpha val="43137"/>
                    </a:srgbClr>
                  </a:outerShdw>
                </a:effectLst>
                <a:latin typeface="Trebuchet MS" pitchFamily="34" charset="0"/>
              </a:rPr>
              <a:t>de modo que </a:t>
            </a:r>
            <a:r>
              <a:rPr lang="es-ES" sz="1900" dirty="0">
                <a:effectLst>
                  <a:outerShdw blurRad="38100" dist="38100" dir="2700000" algn="tl">
                    <a:srgbClr val="000000">
                      <a:alpha val="43137"/>
                    </a:srgbClr>
                  </a:outerShdw>
                </a:effectLst>
                <a:latin typeface="Trebuchet MS" pitchFamily="34" charset="0"/>
              </a:rPr>
              <a:t>cuando </a:t>
            </a:r>
            <a:r>
              <a:rPr lang="es-ES" sz="1900" dirty="0" smtClean="0">
                <a:effectLst>
                  <a:outerShdw blurRad="38100" dist="38100" dir="2700000" algn="tl">
                    <a:srgbClr val="000000">
                      <a:alpha val="43137"/>
                    </a:srgbClr>
                  </a:outerShdw>
                </a:effectLst>
                <a:latin typeface="Trebuchet MS" pitchFamily="34" charset="0"/>
              </a:rPr>
              <a:t>vuelven a su nivel energético fundamental liberan </a:t>
            </a:r>
            <a:r>
              <a:rPr lang="es-ES" sz="1900" dirty="0">
                <a:effectLst>
                  <a:outerShdw blurRad="38100" dist="38100" dir="2700000" algn="tl">
                    <a:srgbClr val="000000">
                      <a:alpha val="43137"/>
                    </a:srgbClr>
                  </a:outerShdw>
                </a:effectLst>
                <a:latin typeface="Trebuchet MS" pitchFamily="34" charset="0"/>
              </a:rPr>
              <a:t>esa energía </a:t>
            </a:r>
            <a:r>
              <a:rPr lang="es-ES" sz="1900" dirty="0" smtClean="0">
                <a:effectLst>
                  <a:outerShdw blurRad="38100" dist="38100" dir="2700000" algn="tl">
                    <a:srgbClr val="000000">
                      <a:alpha val="43137"/>
                    </a:srgbClr>
                  </a:outerShdw>
                </a:effectLst>
                <a:latin typeface="Trebuchet MS" pitchFamily="34" charset="0"/>
              </a:rPr>
              <a:t>como </a:t>
            </a:r>
            <a:r>
              <a:rPr lang="es-ES" sz="1900" dirty="0">
                <a:effectLst>
                  <a:outerShdw blurRad="38100" dist="38100" dir="2700000" algn="tl">
                    <a:srgbClr val="000000">
                      <a:alpha val="43137"/>
                    </a:srgbClr>
                  </a:outerShdw>
                </a:effectLst>
                <a:latin typeface="Trebuchet MS" pitchFamily="34" charset="0"/>
              </a:rPr>
              <a:t>luz </a:t>
            </a:r>
            <a:r>
              <a:rPr lang="es-ES" sz="1900" dirty="0" smtClean="0">
                <a:effectLst>
                  <a:outerShdw blurRad="38100" dist="38100" dir="2700000" algn="tl">
                    <a:srgbClr val="000000">
                      <a:alpha val="43137"/>
                    </a:srgbClr>
                  </a:outerShdw>
                </a:effectLst>
                <a:latin typeface="Trebuchet MS" pitchFamily="34" charset="0"/>
              </a:rPr>
              <a:t>visible de colores. El </a:t>
            </a:r>
            <a:r>
              <a:rPr lang="es-ES" sz="1900" dirty="0">
                <a:effectLst>
                  <a:outerShdw blurRad="38100" dist="38100" dir="2700000" algn="tl">
                    <a:srgbClr val="000000">
                      <a:alpha val="43137"/>
                    </a:srgbClr>
                  </a:outerShdw>
                </a:effectLst>
                <a:latin typeface="Trebuchet MS" pitchFamily="34" charset="0"/>
              </a:rPr>
              <a:t>viento </a:t>
            </a:r>
            <a:r>
              <a:rPr lang="es-ES" sz="1900" dirty="0" smtClean="0">
                <a:effectLst>
                  <a:outerShdw blurRad="38100" dist="38100" dir="2700000" algn="tl">
                    <a:srgbClr val="000000">
                      <a:alpha val="43137"/>
                    </a:srgbClr>
                  </a:outerShdw>
                </a:effectLst>
                <a:latin typeface="Trebuchet MS" pitchFamily="34" charset="0"/>
              </a:rPr>
              <a:t>solar deforma, a su vez, a la magnetosfera, dando lugar a una forma alargada </a:t>
            </a:r>
            <a:r>
              <a:rPr lang="es-ES" sz="1900" dirty="0">
                <a:effectLst>
                  <a:outerShdw blurRad="38100" dist="38100" dir="2700000" algn="tl">
                    <a:srgbClr val="000000">
                      <a:alpha val="43137"/>
                    </a:srgbClr>
                  </a:outerShdw>
                </a:effectLst>
                <a:latin typeface="Trebuchet MS" pitchFamily="34" charset="0"/>
              </a:rPr>
              <a:t>con </a:t>
            </a:r>
            <a:r>
              <a:rPr lang="es-ES" sz="1900" dirty="0" smtClean="0">
                <a:effectLst>
                  <a:outerShdw blurRad="38100" dist="38100" dir="2700000" algn="tl">
                    <a:srgbClr val="000000">
                      <a:alpha val="43137"/>
                    </a:srgbClr>
                  </a:outerShdw>
                </a:effectLst>
                <a:latin typeface="Trebuchet MS" pitchFamily="34" charset="0"/>
              </a:rPr>
              <a:t>una </a:t>
            </a:r>
            <a:r>
              <a:rPr lang="es-ES" sz="1900" dirty="0">
                <a:effectLst>
                  <a:outerShdw blurRad="38100" dist="38100" dir="2700000" algn="tl">
                    <a:srgbClr val="000000">
                      <a:alpha val="43137"/>
                    </a:srgbClr>
                  </a:outerShdw>
                </a:effectLst>
                <a:latin typeface="Trebuchet MS" pitchFamily="34" charset="0"/>
              </a:rPr>
              <a:t>cola en la dirección opuesta al Sol. Las partículas cargadas </a:t>
            </a:r>
            <a:r>
              <a:rPr lang="es-ES" sz="1900" dirty="0" smtClean="0">
                <a:effectLst>
                  <a:outerShdw blurRad="38100" dist="38100" dir="2700000" algn="tl">
                    <a:srgbClr val="000000">
                      <a:alpha val="43137"/>
                    </a:srgbClr>
                  </a:outerShdw>
                </a:effectLst>
                <a:latin typeface="Trebuchet MS" pitchFamily="34" charset="0"/>
              </a:rPr>
              <a:t>seguirán </a:t>
            </a:r>
            <a:r>
              <a:rPr lang="es-ES" sz="1900" dirty="0">
                <a:effectLst>
                  <a:outerShdw blurRad="38100" dist="38100" dir="2700000" algn="tl">
                    <a:srgbClr val="000000">
                      <a:alpha val="43137"/>
                    </a:srgbClr>
                  </a:outerShdw>
                </a:effectLst>
                <a:latin typeface="Trebuchet MS" pitchFamily="34" charset="0"/>
              </a:rPr>
              <a:t>la trayectoria que le </a:t>
            </a:r>
            <a:r>
              <a:rPr lang="es-ES" sz="1900" dirty="0" smtClean="0">
                <a:effectLst>
                  <a:outerShdw blurRad="38100" dist="38100" dir="2700000" algn="tl">
                    <a:srgbClr val="000000">
                      <a:alpha val="43137"/>
                    </a:srgbClr>
                  </a:outerShdw>
                </a:effectLst>
                <a:latin typeface="Trebuchet MS" pitchFamily="34" charset="0"/>
              </a:rPr>
              <a:t>marque ésta. </a:t>
            </a:r>
          </a:p>
          <a:p>
            <a:pPr marL="0" indent="0">
              <a:buFont typeface="Wingdings" pitchFamily="2" charset="2"/>
              <a:buNone/>
              <a:defRPr/>
            </a:pPr>
            <a:endParaRPr lang="es-ES" sz="1500" dirty="0" smtClean="0">
              <a:effectLst>
                <a:outerShdw blurRad="38100" dist="38100" dir="2700000" algn="tl">
                  <a:srgbClr val="000000">
                    <a:alpha val="43137"/>
                  </a:srgbClr>
                </a:outerShdw>
              </a:effectLst>
            </a:endParaRPr>
          </a:p>
          <a:p>
            <a:pPr marL="0" indent="0">
              <a:buFont typeface="Wingdings" pitchFamily="2" charset="2"/>
              <a:buNone/>
              <a:defRPr/>
            </a:pPr>
            <a:r>
              <a:rPr lang="es-ES" sz="1600" dirty="0">
                <a:effectLst/>
              </a:rPr>
              <a:t/>
            </a:r>
            <a:br>
              <a:rPr lang="es-ES" sz="1600" dirty="0">
                <a:effectLst/>
              </a:rPr>
            </a:br>
            <a:endParaRPr lang="es-ES" sz="1600" dirty="0"/>
          </a:p>
        </p:txBody>
      </p:sp>
      <p:pic>
        <p:nvPicPr>
          <p:cNvPr id="5" name="4 Imagen"/>
          <p:cNvPicPr>
            <a:picLocks noChangeAspect="1"/>
          </p:cNvPicPr>
          <p:nvPr/>
        </p:nvPicPr>
        <p:blipFill>
          <a:blip r:embed="rId2"/>
          <a:srcRect/>
          <a:stretch>
            <a:fillRect/>
          </a:stretch>
        </p:blipFill>
        <p:spPr bwMode="auto">
          <a:xfrm>
            <a:off x="5003800" y="1412875"/>
            <a:ext cx="3384550" cy="2033588"/>
          </a:xfrm>
          <a:prstGeom prst="rect">
            <a:avLst/>
          </a:prstGeom>
          <a:noFill/>
          <a:ln w="9525">
            <a:noFill/>
            <a:miter lim="800000"/>
            <a:headEnd/>
            <a:tailEnd/>
          </a:ln>
        </p:spPr>
      </p:pic>
      <p:sp>
        <p:nvSpPr>
          <p:cNvPr id="8" name="7 CuadroTexto"/>
          <p:cNvSpPr txBox="1"/>
          <p:nvPr/>
        </p:nvSpPr>
        <p:spPr>
          <a:xfrm>
            <a:off x="4973638" y="3902075"/>
            <a:ext cx="3671887" cy="2093913"/>
          </a:xfrm>
          <a:prstGeom prst="rect">
            <a:avLst/>
          </a:prstGeom>
          <a:noFill/>
        </p:spPr>
        <p:txBody>
          <a:bodyPr>
            <a:spAutoFit/>
          </a:bodyPr>
          <a:lstStyle/>
          <a:p>
            <a:pPr algn="ctr">
              <a:defRPr/>
            </a:pPr>
            <a:r>
              <a:rPr lang="es-ES" sz="1600" dirty="0">
                <a:effectLst>
                  <a:outerShdw blurRad="38100" dist="38100" dir="2700000" algn="tl">
                    <a:srgbClr val="000000">
                      <a:alpha val="43137"/>
                    </a:srgbClr>
                  </a:outerShdw>
                </a:effectLst>
                <a:latin typeface="Trebuchet MS" pitchFamily="34" charset="0"/>
              </a:rPr>
              <a:t>Si quieres observar una aurora polar, </a:t>
            </a:r>
            <a:r>
              <a:rPr lang="es-ES" sz="1600" dirty="0" err="1">
                <a:effectLst>
                  <a:outerShdw blurRad="38100" dist="38100" dir="2700000" algn="tl">
                    <a:srgbClr val="000000">
                      <a:alpha val="43137"/>
                    </a:srgbClr>
                  </a:outerShdw>
                </a:effectLst>
                <a:latin typeface="Trebuchet MS" pitchFamily="34" charset="0"/>
              </a:rPr>
              <a:t>acercate</a:t>
            </a:r>
            <a:r>
              <a:rPr lang="es-ES" sz="1600" dirty="0">
                <a:effectLst>
                  <a:outerShdw blurRad="38100" dist="38100" dir="2700000" algn="tl">
                    <a:srgbClr val="000000">
                      <a:alpha val="43137"/>
                    </a:srgbClr>
                  </a:outerShdw>
                </a:effectLst>
                <a:latin typeface="Trebuchet MS" pitchFamily="34" charset="0"/>
              </a:rPr>
              <a:t> a algún polo entre octubre y marzo, con mucha suerte en el equipaje o ve este vídeo: </a:t>
            </a:r>
            <a:r>
              <a:rPr lang="es-ES" sz="1600" dirty="0">
                <a:effectLst>
                  <a:outerShdw blurRad="38100" dist="38100" dir="2700000" algn="tl">
                    <a:srgbClr val="000000">
                      <a:alpha val="43137"/>
                    </a:srgbClr>
                  </a:outerShdw>
                </a:effectLst>
                <a:latin typeface="Trebuchet MS" pitchFamily="34" charset="0"/>
                <a:hlinkClick r:id="rId3"/>
              </a:rPr>
              <a:t>http://www.youtube.com/watch?v=JWw0wZoUE-4&amp;feature=player_embedded</a:t>
            </a:r>
            <a:endParaRPr lang="es-ES" sz="1600" dirty="0">
              <a:effectLst>
                <a:outerShdw blurRad="38100" dist="38100" dir="2700000" algn="tl">
                  <a:srgbClr val="000000">
                    <a:alpha val="43137"/>
                  </a:srgbClr>
                </a:outerShdw>
              </a:effectLst>
              <a:latin typeface="Trebuchet MS" pitchFamily="34" charset="0"/>
            </a:endParaRPr>
          </a:p>
          <a:p>
            <a:pPr>
              <a:defRPr/>
            </a:pPr>
            <a:endParaRPr lang="es-ES" dirty="0"/>
          </a:p>
        </p:txBody>
      </p:sp>
      <p:pic>
        <p:nvPicPr>
          <p:cNvPr id="43013" name="Picture 17" descr="MC900432668[1]">
            <a:hlinkClick r:id="rId4" action="ppaction://hlinksldjump"/>
          </p:cNvPr>
          <p:cNvPicPr>
            <a:picLocks noChangeAspect="1" noChangeArrowheads="1"/>
          </p:cNvPicPr>
          <p:nvPr/>
        </p:nvPicPr>
        <p:blipFill>
          <a:blip r:embed="rId5"/>
          <a:srcRect/>
          <a:stretch>
            <a:fillRect/>
          </a:stretch>
        </p:blipFill>
        <p:spPr bwMode="auto">
          <a:xfrm>
            <a:off x="7380288" y="5445125"/>
            <a:ext cx="1143000" cy="1143000"/>
          </a:xfrm>
          <a:prstGeom prst="rect">
            <a:avLst/>
          </a:prstGeom>
          <a:noFill/>
          <a:ln w="9525">
            <a:noFill/>
            <a:miter lim="800000"/>
            <a:headEnd/>
            <a:tailEnd/>
          </a:ln>
        </p:spPr>
      </p:pic>
      <p:sp>
        <p:nvSpPr>
          <p:cNvPr id="10"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s-ES"/>
              <a:t>LA ATMÓSFERA PRIMITIVA</a:t>
            </a:r>
          </a:p>
        </p:txBody>
      </p:sp>
      <p:sp>
        <p:nvSpPr>
          <p:cNvPr id="68611" name="Rectangle 3"/>
          <p:cNvSpPr>
            <a:spLocks noGrp="1" noChangeArrowheads="1"/>
          </p:cNvSpPr>
          <p:nvPr>
            <p:ph type="body" sz="half" idx="2"/>
          </p:nvPr>
        </p:nvSpPr>
        <p:spPr>
          <a:xfrm>
            <a:off x="395288" y="1557338"/>
            <a:ext cx="5040312" cy="4824412"/>
          </a:xfrm>
        </p:spPr>
        <p:txBody>
          <a:bodyPr/>
          <a:lstStyle/>
          <a:p>
            <a:pPr algn="ctr" eaLnBrk="1" hangingPunct="1">
              <a:lnSpc>
                <a:spcPct val="80000"/>
              </a:lnSpc>
              <a:defRPr/>
            </a:pPr>
            <a:endParaRPr lang="es-ES" sz="500" dirty="0"/>
          </a:p>
          <a:p>
            <a:pPr algn="ctr" eaLnBrk="1" hangingPunct="1">
              <a:lnSpc>
                <a:spcPct val="80000"/>
              </a:lnSpc>
              <a:defRPr/>
            </a:pPr>
            <a:endParaRPr lang="es-ES" sz="500" dirty="0"/>
          </a:p>
          <a:p>
            <a:pPr algn="ctr" eaLnBrk="1" hangingPunct="1">
              <a:lnSpc>
                <a:spcPct val="80000"/>
              </a:lnSpc>
              <a:buFont typeface="Wingdings" pitchFamily="2" charset="2"/>
              <a:buNone/>
              <a:defRPr/>
            </a:pPr>
            <a:r>
              <a:rPr lang="es-ES" sz="900" dirty="0"/>
              <a:t>	</a:t>
            </a:r>
            <a:r>
              <a:rPr lang="es-ES" sz="1800" dirty="0"/>
              <a:t>La atmósfera primitiva estaba formada por dióxido de carbono, hidrógeno y helio, gases que formaban la nebulosa a partir de la cual se origino el sol. En este tiempo el Sol producía un viento solar intenso que arrastró a los gases más ligeros (hidrógeno y helio).</a:t>
            </a:r>
          </a:p>
          <a:p>
            <a:pPr algn="ctr" eaLnBrk="1" hangingPunct="1">
              <a:lnSpc>
                <a:spcPct val="80000"/>
              </a:lnSpc>
              <a:buFont typeface="Wingdings" pitchFamily="2" charset="2"/>
              <a:buNone/>
              <a:defRPr/>
            </a:pPr>
            <a:r>
              <a:rPr lang="es-ES" sz="1800" dirty="0"/>
              <a:t/>
            </a:r>
            <a:br>
              <a:rPr lang="es-ES" sz="1800" dirty="0"/>
            </a:br>
            <a:r>
              <a:rPr lang="es-ES" sz="1800" dirty="0"/>
              <a:t>Al ser muy frecuente la llegada de meteoritos que abrían cráteres se produjeron volcanes por donde escapaban gases del interior. Estos crearon una atmósfera rica en nitrógeno, dióxido de carbono, vapor de agua y algo de oxígeno que reaccionaba con los minerales de la superficie originando óxidos, hasta que se agotaron y el oxígeno comenzó a acumularse en la atmósfera.</a:t>
            </a:r>
            <a:r>
              <a:rPr lang="es-ES" sz="900" dirty="0"/>
              <a:t> </a:t>
            </a:r>
          </a:p>
        </p:txBody>
      </p:sp>
      <p:sp>
        <p:nvSpPr>
          <p:cNvPr id="68617"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68618" name="Picture 16" descr="VOLCAN"/>
          <p:cNvPicPr>
            <a:picLocks noChangeAspect="1" noChangeArrowheads="1"/>
          </p:cNvPicPr>
          <p:nvPr/>
        </p:nvPicPr>
        <p:blipFill>
          <a:blip r:embed="rId2"/>
          <a:srcRect/>
          <a:stretch>
            <a:fillRect/>
          </a:stretch>
        </p:blipFill>
        <p:spPr bwMode="auto">
          <a:xfrm>
            <a:off x="5651500" y="1989138"/>
            <a:ext cx="3022600" cy="3527425"/>
          </a:xfrm>
          <a:prstGeom prst="rect">
            <a:avLst/>
          </a:prstGeom>
          <a:noFill/>
          <a:ln w="9525">
            <a:noFill/>
            <a:miter lim="800000"/>
            <a:headEnd/>
            <a:tailEnd/>
          </a:ln>
        </p:spPr>
      </p:pic>
      <p:pic>
        <p:nvPicPr>
          <p:cNvPr id="44037" name="Picture 17" descr="MC900432668[1]">
            <a:hlinkClick r:id="rId3" action="ppaction://hlinksldjump"/>
          </p:cNvPr>
          <p:cNvPicPr>
            <a:picLocks noChangeAspect="1" noChangeArrowheads="1"/>
          </p:cNvPicPr>
          <p:nvPr/>
        </p:nvPicPr>
        <p:blipFill>
          <a:blip r:embed="rId4"/>
          <a:srcRect/>
          <a:stretch>
            <a:fillRect/>
          </a:stretch>
        </p:blipFill>
        <p:spPr bwMode="auto">
          <a:xfrm>
            <a:off x="7380288" y="5445125"/>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68617"/>
                                        </p:tgtEl>
                                        <p:attrNameLst>
                                          <p:attrName>style.color</p:attrName>
                                        </p:attrNameLst>
                                      </p:cBhvr>
                                      <p:by>
                                        <p:hsl h="-7200000" s="0" l="0"/>
                                      </p:by>
                                    </p:animClr>
                                    <p:animClr clrSpc="hsl" dir="cw">
                                      <p:cBhvr>
                                        <p:cTn id="7" dur="500" fill="hold"/>
                                        <p:tgtEl>
                                          <p:spTgt spid="68617"/>
                                        </p:tgtEl>
                                        <p:attrNameLst>
                                          <p:attrName>fillcolor</p:attrName>
                                        </p:attrNameLst>
                                      </p:cBhvr>
                                      <p:by>
                                        <p:hsl h="-7200000" s="0" l="0"/>
                                      </p:by>
                                    </p:animClr>
                                    <p:animClr clrSpc="hsl" dir="cw">
                                      <p:cBhvr>
                                        <p:cTn id="8" dur="500" fill="hold"/>
                                        <p:tgtEl>
                                          <p:spTgt spid="68617"/>
                                        </p:tgtEl>
                                        <p:attrNameLst>
                                          <p:attrName>stroke.color</p:attrName>
                                        </p:attrNameLst>
                                      </p:cBhvr>
                                      <p:by>
                                        <p:hsl h="-7200000" s="0" l="0"/>
                                      </p:by>
                                    </p:animClr>
                                    <p:set>
                                      <p:cBhvr>
                                        <p:cTn id="9" dur="500" fill="hold"/>
                                        <p:tgtEl>
                                          <p:spTgt spid="68617"/>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68617"/>
                                        </p:tgtEl>
                                        <p:attrNameLst>
                                          <p:attrName>ppt_x</p:attrName>
                                        </p:attrNameLst>
                                      </p:cBhvr>
                                      <p:tavLst>
                                        <p:tav tm="0">
                                          <p:val>
                                            <p:strVal val="ppt_x"/>
                                          </p:val>
                                        </p:tav>
                                        <p:tav tm="100000">
                                          <p:val>
                                            <p:strVal val="ppt_x"/>
                                          </p:val>
                                        </p:tav>
                                      </p:tavLst>
                                    </p:anim>
                                    <p:anim calcmode="lin" valueType="num">
                                      <p:cBhvr additive="base">
                                        <p:cTn id="13" dur="500"/>
                                        <p:tgtEl>
                                          <p:spTgt spid="68617"/>
                                        </p:tgtEl>
                                        <p:attrNameLst>
                                          <p:attrName>ppt_y</p:attrName>
                                        </p:attrNameLst>
                                      </p:cBhvr>
                                      <p:tavLst>
                                        <p:tav tm="0">
                                          <p:val>
                                            <p:strVal val="ppt_y"/>
                                          </p:val>
                                        </p:tav>
                                        <p:tav tm="100000">
                                          <p:val>
                                            <p:strVal val="1+ppt_h/2"/>
                                          </p:val>
                                        </p:tav>
                                      </p:tavLst>
                                    </p:anim>
                                    <p:set>
                                      <p:cBhvr>
                                        <p:cTn id="14" dur="1" fill="hold">
                                          <p:stCondLst>
                                            <p:cond delay="499"/>
                                          </p:stCondLst>
                                        </p:cTn>
                                        <p:tgtEl>
                                          <p:spTgt spid="68617"/>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8610"/>
                                        </p:tgtEl>
                                        <p:attrNameLst>
                                          <p:attrName>style.visibility</p:attrName>
                                        </p:attrNameLst>
                                      </p:cBhvr>
                                      <p:to>
                                        <p:strVal val="visible"/>
                                      </p:to>
                                    </p:set>
                                    <p:anim calcmode="lin" valueType="num">
                                      <p:cBhvr additive="base">
                                        <p:cTn id="18" dur="1000" fill="hold"/>
                                        <p:tgtEl>
                                          <p:spTgt spid="68610"/>
                                        </p:tgtEl>
                                        <p:attrNameLst>
                                          <p:attrName>ppt_x</p:attrName>
                                        </p:attrNameLst>
                                      </p:cBhvr>
                                      <p:tavLst>
                                        <p:tav tm="0">
                                          <p:val>
                                            <p:strVal val="#ppt_x"/>
                                          </p:val>
                                        </p:tav>
                                        <p:tav tm="100000">
                                          <p:val>
                                            <p:strVal val="#ppt_x"/>
                                          </p:val>
                                        </p:tav>
                                      </p:tavLst>
                                    </p:anim>
                                    <p:anim calcmode="lin" valueType="num">
                                      <p:cBhvr additive="base">
                                        <p:cTn id="19" dur="1000" fill="hold"/>
                                        <p:tgtEl>
                                          <p:spTgt spid="686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 calcmode="lin" valueType="num">
                                      <p:cBhvr additive="base">
                                        <p:cTn id="22"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8611">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8611">
                                            <p:txEl>
                                              <p:pRg st="3" end="3"/>
                                            </p:txEl>
                                          </p:spTgt>
                                        </p:tgtEl>
                                        <p:attrNameLst>
                                          <p:attrName>style.visibility</p:attrName>
                                        </p:attrNameLst>
                                      </p:cBhvr>
                                      <p:to>
                                        <p:strVal val="visible"/>
                                      </p:to>
                                    </p:set>
                                    <p:anim calcmode="lin" valueType="num">
                                      <p:cBhvr additive="base">
                                        <p:cTn id="26"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8611">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8618"/>
                                        </p:tgtEl>
                                        <p:attrNameLst>
                                          <p:attrName>style.visibility</p:attrName>
                                        </p:attrNameLst>
                                      </p:cBhvr>
                                      <p:to>
                                        <p:strVal val="visible"/>
                                      </p:to>
                                    </p:set>
                                    <p:anim calcmode="lin" valueType="num">
                                      <p:cBhvr additive="base">
                                        <p:cTn id="30" dur="500" fill="hold"/>
                                        <p:tgtEl>
                                          <p:spTgt spid="68618"/>
                                        </p:tgtEl>
                                        <p:attrNameLst>
                                          <p:attrName>ppt_x</p:attrName>
                                        </p:attrNameLst>
                                      </p:cBhvr>
                                      <p:tavLst>
                                        <p:tav tm="0">
                                          <p:val>
                                            <p:strVal val="#ppt_x"/>
                                          </p:val>
                                        </p:tav>
                                        <p:tav tm="100000">
                                          <p:val>
                                            <p:strVal val="#ppt_x"/>
                                          </p:val>
                                        </p:tav>
                                      </p:tavLst>
                                    </p:anim>
                                    <p:anim calcmode="lin" valueType="num">
                                      <p:cBhvr additive="base">
                                        <p:cTn id="31" dur="500" fill="hold"/>
                                        <p:tgtEl>
                                          <p:spTgt spid="68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uiExpand="1" build="p"/>
      <p:bldP spid="68617" grpId="0" animBg="1"/>
      <p:bldP spid="686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p:txBody>
          <a:bodyPr/>
          <a:lstStyle/>
          <a:p>
            <a:pPr eaLnBrk="1" hangingPunct="1">
              <a:defRPr/>
            </a:pPr>
            <a:r>
              <a:rPr lang="es-ES"/>
              <a:t>LA LLUVIA ÁCIDA</a:t>
            </a:r>
          </a:p>
        </p:txBody>
      </p:sp>
      <p:sp>
        <p:nvSpPr>
          <p:cNvPr id="76808" name="Rectangle 8"/>
          <p:cNvSpPr>
            <a:spLocks noGrp="1" noChangeArrowheads="1"/>
          </p:cNvSpPr>
          <p:nvPr>
            <p:ph type="body" sz="half" idx="3"/>
          </p:nvPr>
        </p:nvSpPr>
        <p:spPr>
          <a:xfrm>
            <a:off x="4356100" y="1600200"/>
            <a:ext cx="4330700" cy="4924425"/>
          </a:xfrm>
        </p:spPr>
        <p:txBody>
          <a:bodyPr/>
          <a:lstStyle/>
          <a:p>
            <a:pPr algn="ctr" eaLnBrk="1" hangingPunct="1">
              <a:lnSpc>
                <a:spcPct val="90000"/>
              </a:lnSpc>
              <a:buFont typeface="Wingdings" pitchFamily="2" charset="2"/>
              <a:buNone/>
            </a:pPr>
            <a:r>
              <a:rPr lang="es-ES" sz="2100" smtClean="0"/>
              <a:t>La lluvia ácida se forma cuando la humedad en el aire se combina con los óxidos de nitrógeno y el dióxido de azufre emitidos por fábricas, centrales eléctricas y vehículos. En interacción con el vapor de agua, estos gases forman ácido sulfúrico y ácidos nítricos. Finalmente, estas sustancias químicas caen a la tierra acompañando a las precipitaciones: Es la lluvia ácida.</a:t>
            </a:r>
          </a:p>
        </p:txBody>
      </p:sp>
      <p:sp>
        <p:nvSpPr>
          <p:cNvPr id="69635"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69636" name="Picture 9" descr="LLUVIA ESQ"/>
          <p:cNvPicPr>
            <a:picLocks noGrp="1" noChangeAspect="1" noChangeArrowheads="1"/>
          </p:cNvPicPr>
          <p:nvPr>
            <p:ph sz="quarter" idx="1"/>
          </p:nvPr>
        </p:nvPicPr>
        <p:blipFill>
          <a:blip r:embed="rId2"/>
          <a:srcRect/>
          <a:stretch>
            <a:fillRect/>
          </a:stretch>
        </p:blipFill>
        <p:spPr>
          <a:xfrm>
            <a:off x="539750" y="1700213"/>
            <a:ext cx="3959225" cy="2303462"/>
          </a:xfrm>
        </p:spPr>
      </p:pic>
      <p:pic>
        <p:nvPicPr>
          <p:cNvPr id="69637" name="Picture 10" descr="LLUVIA ACIDA"/>
          <p:cNvPicPr>
            <a:picLocks noGrp="1" noChangeAspect="1" noChangeArrowheads="1"/>
          </p:cNvPicPr>
          <p:nvPr>
            <p:ph sz="quarter" idx="2"/>
          </p:nvPr>
        </p:nvPicPr>
        <p:blipFill>
          <a:blip r:embed="rId3"/>
          <a:srcRect/>
          <a:stretch>
            <a:fillRect/>
          </a:stretch>
        </p:blipFill>
        <p:spPr>
          <a:xfrm>
            <a:off x="611188" y="4149725"/>
            <a:ext cx="3816350" cy="2165350"/>
          </a:xfrm>
        </p:spPr>
      </p:pic>
      <p:pic>
        <p:nvPicPr>
          <p:cNvPr id="45062" name="Picture 17" descr="MC900432668[1]">
            <a:hlinkClick r:id="rId4" action="ppaction://hlinksldjump"/>
          </p:cNvPr>
          <p:cNvPicPr>
            <a:picLocks noChangeAspect="1" noChangeArrowheads="1"/>
          </p:cNvPicPr>
          <p:nvPr/>
        </p:nvPicPr>
        <p:blipFill>
          <a:blip r:embed="rId5"/>
          <a:srcRect/>
          <a:stretch>
            <a:fillRect/>
          </a:stretch>
        </p:blipFill>
        <p:spPr bwMode="auto">
          <a:xfrm>
            <a:off x="7667625" y="5516563"/>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69635"/>
                                        </p:tgtEl>
                                        <p:attrNameLst>
                                          <p:attrName>style.color</p:attrName>
                                        </p:attrNameLst>
                                      </p:cBhvr>
                                      <p:by>
                                        <p:hsl h="-7200000" s="0" l="0"/>
                                      </p:by>
                                    </p:animClr>
                                    <p:animClr clrSpc="hsl" dir="cw">
                                      <p:cBhvr>
                                        <p:cTn id="7" dur="500" fill="hold"/>
                                        <p:tgtEl>
                                          <p:spTgt spid="69635"/>
                                        </p:tgtEl>
                                        <p:attrNameLst>
                                          <p:attrName>fillcolor</p:attrName>
                                        </p:attrNameLst>
                                      </p:cBhvr>
                                      <p:by>
                                        <p:hsl h="-7200000" s="0" l="0"/>
                                      </p:by>
                                    </p:animClr>
                                    <p:animClr clrSpc="hsl" dir="cw">
                                      <p:cBhvr>
                                        <p:cTn id="8" dur="500" fill="hold"/>
                                        <p:tgtEl>
                                          <p:spTgt spid="69635"/>
                                        </p:tgtEl>
                                        <p:attrNameLst>
                                          <p:attrName>stroke.color</p:attrName>
                                        </p:attrNameLst>
                                      </p:cBhvr>
                                      <p:by>
                                        <p:hsl h="-7200000" s="0" l="0"/>
                                      </p:by>
                                    </p:animClr>
                                    <p:set>
                                      <p:cBhvr>
                                        <p:cTn id="9" dur="500" fill="hold"/>
                                        <p:tgtEl>
                                          <p:spTgt spid="69635"/>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69635"/>
                                        </p:tgtEl>
                                        <p:attrNameLst>
                                          <p:attrName>ppt_x</p:attrName>
                                        </p:attrNameLst>
                                      </p:cBhvr>
                                      <p:tavLst>
                                        <p:tav tm="0">
                                          <p:val>
                                            <p:strVal val="ppt_x"/>
                                          </p:val>
                                        </p:tav>
                                        <p:tav tm="100000">
                                          <p:val>
                                            <p:strVal val="ppt_x"/>
                                          </p:val>
                                        </p:tav>
                                      </p:tavLst>
                                    </p:anim>
                                    <p:anim calcmode="lin" valueType="num">
                                      <p:cBhvr additive="base">
                                        <p:cTn id="13" dur="500"/>
                                        <p:tgtEl>
                                          <p:spTgt spid="69635"/>
                                        </p:tgtEl>
                                        <p:attrNameLst>
                                          <p:attrName>ppt_y</p:attrName>
                                        </p:attrNameLst>
                                      </p:cBhvr>
                                      <p:tavLst>
                                        <p:tav tm="0">
                                          <p:val>
                                            <p:strVal val="ppt_y"/>
                                          </p:val>
                                        </p:tav>
                                        <p:tav tm="100000">
                                          <p:val>
                                            <p:strVal val="1+ppt_h/2"/>
                                          </p:val>
                                        </p:tav>
                                      </p:tavLst>
                                    </p:anim>
                                    <p:set>
                                      <p:cBhvr>
                                        <p:cTn id="14" dur="1" fill="hold">
                                          <p:stCondLst>
                                            <p:cond delay="499"/>
                                          </p:stCondLst>
                                        </p:cTn>
                                        <p:tgtEl>
                                          <p:spTgt spid="69635"/>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6808">
                                            <p:txEl>
                                              <p:pRg st="0" end="0"/>
                                            </p:txEl>
                                          </p:spTgt>
                                        </p:tgtEl>
                                        <p:attrNameLst>
                                          <p:attrName>style.visibility</p:attrName>
                                        </p:attrNameLst>
                                      </p:cBhvr>
                                      <p:to>
                                        <p:strVal val="visible"/>
                                      </p:to>
                                    </p:set>
                                    <p:anim calcmode="lin" valueType="num">
                                      <p:cBhvr additive="base">
                                        <p:cTn id="18" dur="500" fill="hold"/>
                                        <p:tgtEl>
                                          <p:spTgt spid="7680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680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9636"/>
                                        </p:tgtEl>
                                        <p:attrNameLst>
                                          <p:attrName>style.visibility</p:attrName>
                                        </p:attrNameLst>
                                      </p:cBhvr>
                                      <p:to>
                                        <p:strVal val="visible"/>
                                      </p:to>
                                    </p:set>
                                    <p:anim calcmode="lin" valueType="num">
                                      <p:cBhvr additive="base">
                                        <p:cTn id="22" dur="500" fill="hold"/>
                                        <p:tgtEl>
                                          <p:spTgt spid="69636"/>
                                        </p:tgtEl>
                                        <p:attrNameLst>
                                          <p:attrName>ppt_x</p:attrName>
                                        </p:attrNameLst>
                                      </p:cBhvr>
                                      <p:tavLst>
                                        <p:tav tm="0">
                                          <p:val>
                                            <p:strVal val="#ppt_x"/>
                                          </p:val>
                                        </p:tav>
                                        <p:tav tm="100000">
                                          <p:val>
                                            <p:strVal val="#ppt_x"/>
                                          </p:val>
                                        </p:tav>
                                      </p:tavLst>
                                    </p:anim>
                                    <p:anim calcmode="lin" valueType="num">
                                      <p:cBhvr additive="base">
                                        <p:cTn id="23" dur="500" fill="hold"/>
                                        <p:tgtEl>
                                          <p:spTgt spid="6963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9637"/>
                                        </p:tgtEl>
                                        <p:attrNameLst>
                                          <p:attrName>style.visibility</p:attrName>
                                        </p:attrNameLst>
                                      </p:cBhvr>
                                      <p:to>
                                        <p:strVal val="visible"/>
                                      </p:to>
                                    </p:set>
                                    <p:anim calcmode="lin" valueType="num">
                                      <p:cBhvr additive="base">
                                        <p:cTn id="26" dur="500" fill="hold"/>
                                        <p:tgtEl>
                                          <p:spTgt spid="69637"/>
                                        </p:tgtEl>
                                        <p:attrNameLst>
                                          <p:attrName>ppt_x</p:attrName>
                                        </p:attrNameLst>
                                      </p:cBhvr>
                                      <p:tavLst>
                                        <p:tav tm="0">
                                          <p:val>
                                            <p:strVal val="#ppt_x"/>
                                          </p:val>
                                        </p:tav>
                                        <p:tav tm="100000">
                                          <p:val>
                                            <p:strVal val="#ppt_x"/>
                                          </p:val>
                                        </p:tav>
                                      </p:tavLst>
                                    </p:anim>
                                    <p:anim calcmode="lin" valueType="num">
                                      <p:cBhvr additive="base">
                                        <p:cTn id="27" dur="500" fill="hold"/>
                                        <p:tgtEl>
                                          <p:spTgt spid="6963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6805"/>
                                        </p:tgtEl>
                                        <p:attrNameLst>
                                          <p:attrName>style.visibility</p:attrName>
                                        </p:attrNameLst>
                                      </p:cBhvr>
                                      <p:to>
                                        <p:strVal val="visible"/>
                                      </p:to>
                                    </p:set>
                                    <p:anim calcmode="lin" valueType="num">
                                      <p:cBhvr additive="base">
                                        <p:cTn id="30" dur="1000" fill="hold"/>
                                        <p:tgtEl>
                                          <p:spTgt spid="76805"/>
                                        </p:tgtEl>
                                        <p:attrNameLst>
                                          <p:attrName>ppt_x</p:attrName>
                                        </p:attrNameLst>
                                      </p:cBhvr>
                                      <p:tavLst>
                                        <p:tav tm="0">
                                          <p:val>
                                            <p:strVal val="#ppt_x"/>
                                          </p:val>
                                        </p:tav>
                                        <p:tav tm="100000">
                                          <p:val>
                                            <p:strVal val="#ppt_x"/>
                                          </p:val>
                                        </p:tav>
                                      </p:tavLst>
                                    </p:anim>
                                    <p:anim calcmode="lin" valueType="num">
                                      <p:cBhvr additive="base">
                                        <p:cTn id="31" dur="10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8" grpId="0" build="p"/>
      <p:bldP spid="69635" grpId="0" animBg="1"/>
      <p:bldP spid="6963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pPr eaLnBrk="1" hangingPunct="1">
              <a:defRPr/>
            </a:pPr>
            <a:r>
              <a:rPr lang="es-ES"/>
              <a:t>TORMENTAS ELÉCTRICAS</a:t>
            </a:r>
          </a:p>
        </p:txBody>
      </p:sp>
      <p:sp>
        <p:nvSpPr>
          <p:cNvPr id="75779" name="Rectangle 3"/>
          <p:cNvSpPr>
            <a:spLocks noGrp="1" noChangeArrowheads="1"/>
          </p:cNvSpPr>
          <p:nvPr>
            <p:ph type="body" sz="half" idx="1"/>
          </p:nvPr>
        </p:nvSpPr>
        <p:spPr>
          <a:xfrm>
            <a:off x="468313" y="1844675"/>
            <a:ext cx="4038600" cy="4530725"/>
          </a:xfrm>
        </p:spPr>
        <p:txBody>
          <a:bodyPr/>
          <a:lstStyle/>
          <a:p>
            <a:pPr algn="ctr" eaLnBrk="1" hangingPunct="1">
              <a:lnSpc>
                <a:spcPct val="80000"/>
              </a:lnSpc>
              <a:buFont typeface="Wingdings" pitchFamily="2" charset="2"/>
              <a:buNone/>
              <a:defRPr/>
            </a:pPr>
            <a:r>
              <a:rPr lang="es-ES" sz="1800"/>
              <a:t>	La superficie de la tierra está cargada negativamente y sobre ella existe un campo eléctrico vertical de unos 100V por metro a nivel del mar. Sin embargo, este campo eléctrico se debilita con la altitud. Desde la superficie hasta la parte alta de la atmósfera existen 50.000 metros aproximadamente con una diferencia de potencial altísima. Por tanto, la tierra tiene cargas negativas y la atmósfera positivas, facilitando una corriente eléctrica nube-tierra en la zona más baja de la atmósfera, la troposfera</a:t>
            </a:r>
          </a:p>
        </p:txBody>
      </p:sp>
      <p:sp>
        <p:nvSpPr>
          <p:cNvPr id="70659"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70660" name="Picture 7" descr="TormentaElectricaMasiva"/>
          <p:cNvPicPr>
            <a:picLocks noGrp="1" noChangeAspect="1" noChangeArrowheads="1"/>
          </p:cNvPicPr>
          <p:nvPr>
            <p:ph sz="half" idx="2"/>
          </p:nvPr>
        </p:nvPicPr>
        <p:blipFill>
          <a:blip r:embed="rId2"/>
          <a:srcRect/>
          <a:stretch>
            <a:fillRect/>
          </a:stretch>
        </p:blipFill>
        <p:spPr>
          <a:xfrm>
            <a:off x="4859338" y="1916113"/>
            <a:ext cx="4038600" cy="4105275"/>
          </a:xfrm>
        </p:spPr>
      </p:pic>
      <p:pic>
        <p:nvPicPr>
          <p:cNvPr id="46085" name="Picture 17" descr="MC900432668[1]">
            <a:hlinkClick r:id="rId3" action="ppaction://hlinksldjump"/>
          </p:cNvPr>
          <p:cNvPicPr>
            <a:picLocks noChangeAspect="1" noChangeArrowheads="1"/>
          </p:cNvPicPr>
          <p:nvPr/>
        </p:nvPicPr>
        <p:blipFill>
          <a:blip r:embed="rId4"/>
          <a:srcRect/>
          <a:stretch>
            <a:fillRect/>
          </a:stretch>
        </p:blipFill>
        <p:spPr bwMode="auto">
          <a:xfrm>
            <a:off x="7667625" y="5516563"/>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0659"/>
                                        </p:tgtEl>
                                        <p:attrNameLst>
                                          <p:attrName>style.color</p:attrName>
                                        </p:attrNameLst>
                                      </p:cBhvr>
                                      <p:by>
                                        <p:hsl h="-7200000" s="0" l="0"/>
                                      </p:by>
                                    </p:animClr>
                                    <p:animClr clrSpc="hsl" dir="cw">
                                      <p:cBhvr>
                                        <p:cTn id="7" dur="500" fill="hold"/>
                                        <p:tgtEl>
                                          <p:spTgt spid="70659"/>
                                        </p:tgtEl>
                                        <p:attrNameLst>
                                          <p:attrName>fillcolor</p:attrName>
                                        </p:attrNameLst>
                                      </p:cBhvr>
                                      <p:by>
                                        <p:hsl h="-7200000" s="0" l="0"/>
                                      </p:by>
                                    </p:animClr>
                                    <p:animClr clrSpc="hsl" dir="cw">
                                      <p:cBhvr>
                                        <p:cTn id="8" dur="500" fill="hold"/>
                                        <p:tgtEl>
                                          <p:spTgt spid="70659"/>
                                        </p:tgtEl>
                                        <p:attrNameLst>
                                          <p:attrName>stroke.color</p:attrName>
                                        </p:attrNameLst>
                                      </p:cBhvr>
                                      <p:by>
                                        <p:hsl h="-7200000" s="0" l="0"/>
                                      </p:by>
                                    </p:animClr>
                                    <p:set>
                                      <p:cBhvr>
                                        <p:cTn id="9" dur="500" fill="hold"/>
                                        <p:tgtEl>
                                          <p:spTgt spid="70659"/>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0659"/>
                                        </p:tgtEl>
                                        <p:attrNameLst>
                                          <p:attrName>ppt_x</p:attrName>
                                        </p:attrNameLst>
                                      </p:cBhvr>
                                      <p:tavLst>
                                        <p:tav tm="0">
                                          <p:val>
                                            <p:strVal val="ppt_x"/>
                                          </p:val>
                                        </p:tav>
                                        <p:tav tm="100000">
                                          <p:val>
                                            <p:strVal val="ppt_x"/>
                                          </p:val>
                                        </p:tav>
                                      </p:tavLst>
                                    </p:anim>
                                    <p:anim calcmode="lin" valueType="num">
                                      <p:cBhvr additive="base">
                                        <p:cTn id="13" dur="500"/>
                                        <p:tgtEl>
                                          <p:spTgt spid="70659"/>
                                        </p:tgtEl>
                                        <p:attrNameLst>
                                          <p:attrName>ppt_y</p:attrName>
                                        </p:attrNameLst>
                                      </p:cBhvr>
                                      <p:tavLst>
                                        <p:tav tm="0">
                                          <p:val>
                                            <p:strVal val="ppt_y"/>
                                          </p:val>
                                        </p:tav>
                                        <p:tav tm="100000">
                                          <p:val>
                                            <p:strVal val="1+ppt_h/2"/>
                                          </p:val>
                                        </p:tav>
                                      </p:tavLst>
                                    </p:anim>
                                    <p:set>
                                      <p:cBhvr>
                                        <p:cTn id="14" dur="1" fill="hold">
                                          <p:stCondLst>
                                            <p:cond delay="499"/>
                                          </p:stCondLst>
                                        </p:cTn>
                                        <p:tgtEl>
                                          <p:spTgt spid="70659"/>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0660"/>
                                        </p:tgtEl>
                                        <p:attrNameLst>
                                          <p:attrName>style.visibility</p:attrName>
                                        </p:attrNameLst>
                                      </p:cBhvr>
                                      <p:to>
                                        <p:strVal val="visible"/>
                                      </p:to>
                                    </p:set>
                                    <p:anim calcmode="lin" valueType="num">
                                      <p:cBhvr additive="base">
                                        <p:cTn id="18" dur="500" fill="hold"/>
                                        <p:tgtEl>
                                          <p:spTgt spid="70660"/>
                                        </p:tgtEl>
                                        <p:attrNameLst>
                                          <p:attrName>ppt_x</p:attrName>
                                        </p:attrNameLst>
                                      </p:cBhvr>
                                      <p:tavLst>
                                        <p:tav tm="0">
                                          <p:val>
                                            <p:strVal val="#ppt_x"/>
                                          </p:val>
                                        </p:tav>
                                        <p:tav tm="100000">
                                          <p:val>
                                            <p:strVal val="#ppt_x"/>
                                          </p:val>
                                        </p:tav>
                                      </p:tavLst>
                                    </p:anim>
                                    <p:anim calcmode="lin" valueType="num">
                                      <p:cBhvr additive="base">
                                        <p:cTn id="19" dur="500" fill="hold"/>
                                        <p:tgtEl>
                                          <p:spTgt spid="7066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5779">
                                            <p:txEl>
                                              <p:pRg st="0" end="0"/>
                                            </p:txEl>
                                          </p:spTgt>
                                        </p:tgtEl>
                                        <p:attrNameLst>
                                          <p:attrName>style.visibility</p:attrName>
                                        </p:attrNameLst>
                                      </p:cBhvr>
                                      <p:to>
                                        <p:strVal val="visible"/>
                                      </p:to>
                                    </p:set>
                                    <p:anim calcmode="lin" valueType="num">
                                      <p:cBhvr additive="base">
                                        <p:cTn id="22"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5781"/>
                                        </p:tgtEl>
                                        <p:attrNameLst>
                                          <p:attrName>style.visibility</p:attrName>
                                        </p:attrNameLst>
                                      </p:cBhvr>
                                      <p:to>
                                        <p:strVal val="visible"/>
                                      </p:to>
                                    </p:set>
                                    <p:anim calcmode="lin" valueType="num">
                                      <p:cBhvr additive="base">
                                        <p:cTn id="26" dur="500" fill="hold"/>
                                        <p:tgtEl>
                                          <p:spTgt spid="75781"/>
                                        </p:tgtEl>
                                        <p:attrNameLst>
                                          <p:attrName>ppt_x</p:attrName>
                                        </p:attrNameLst>
                                      </p:cBhvr>
                                      <p:tavLst>
                                        <p:tav tm="0">
                                          <p:val>
                                            <p:strVal val="#ppt_x"/>
                                          </p:val>
                                        </p:tav>
                                        <p:tav tm="100000">
                                          <p:val>
                                            <p:strVal val="#ppt_x"/>
                                          </p:val>
                                        </p:tav>
                                      </p:tavLst>
                                    </p:anim>
                                    <p:anim calcmode="lin" valueType="num">
                                      <p:cBhvr additive="base">
                                        <p:cTn id="27"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79" grpId="0" build="p"/>
      <p:bldP spid="70659" grpId="0" animBg="1"/>
      <p:bldP spid="7065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2438" y="620713"/>
            <a:ext cx="8229600" cy="1139825"/>
          </a:xfrm>
        </p:spPr>
        <p:txBody>
          <a:bodyPr anchorCtr="0">
            <a:normAutofit fontScale="90000"/>
          </a:bodyPr>
          <a:lstStyle/>
          <a:p>
            <a:pPr eaLnBrk="1" hangingPunct="1">
              <a:defRPr/>
            </a:pPr>
            <a:r>
              <a:rPr lang="es-ES" dirty="0" smtClean="0">
                <a:latin typeface="Trebuchet MS" pitchFamily="34" charset="0"/>
              </a:rPr>
              <a:t>2. Si la proporción de CO2 se duplica, ¿Qué consecuencia de estas se espera?</a:t>
            </a:r>
          </a:p>
        </p:txBody>
      </p:sp>
      <p:sp>
        <p:nvSpPr>
          <p:cNvPr id="19458" name="Text Box 13"/>
          <p:cNvSpPr txBox="1">
            <a:spLocks noChangeArrowheads="1"/>
          </p:cNvSpPr>
          <p:nvPr/>
        </p:nvSpPr>
        <p:spPr bwMode="auto">
          <a:xfrm>
            <a:off x="611188" y="2332038"/>
            <a:ext cx="7632700" cy="3762375"/>
          </a:xfrm>
          <a:prstGeom prst="rect">
            <a:avLst/>
          </a:prstGeom>
          <a:noFill/>
          <a:ln w="9525">
            <a:noFill/>
            <a:miter lim="800000"/>
            <a:headEnd/>
            <a:tailEnd/>
          </a:ln>
        </p:spPr>
        <p:txBody>
          <a:bodyPr>
            <a:spAutoFit/>
          </a:bodyPr>
          <a:lstStyle/>
          <a:p>
            <a:pPr marL="342900" indent="-342900">
              <a:spcBef>
                <a:spcPct val="50000"/>
              </a:spcBef>
              <a:buFont typeface="Wingdings" pitchFamily="2" charset="2"/>
              <a:buChar char="Ø"/>
              <a:defRPr/>
            </a:pPr>
            <a:r>
              <a:rPr lang="es-ES" sz="2400" dirty="0">
                <a:effectLst>
                  <a:outerShdw blurRad="38100" dist="38100" dir="2700000" algn="tl">
                    <a:srgbClr val="000000"/>
                  </a:outerShdw>
                </a:effectLst>
                <a:latin typeface="Trebuchet MS" pitchFamily="34" charset="0"/>
                <a:hlinkClick r:id="rId2" action="ppaction://hlinksldjump"/>
              </a:rPr>
              <a:t>La termosfera disminuiría su volumen un 20%</a:t>
            </a:r>
          </a:p>
          <a:p>
            <a:pPr marL="342900" indent="-342900">
              <a:spcBef>
                <a:spcPct val="50000"/>
              </a:spcBef>
              <a:buFont typeface="Wingdings" pitchFamily="2" charset="2"/>
              <a:buChar char="Ø"/>
              <a:defRPr/>
            </a:pPr>
            <a:endParaRPr lang="es-ES" sz="1100" dirty="0">
              <a:effectLst>
                <a:outerShdw blurRad="38100" dist="38100" dir="2700000" algn="tl">
                  <a:srgbClr val="000000"/>
                </a:outerShdw>
              </a:effectLst>
              <a:latin typeface="Trebuchet MS" pitchFamily="34" charset="0"/>
              <a:hlinkClick r:id="rId2" action="ppaction://hlinksldjump"/>
            </a:endParaRPr>
          </a:p>
          <a:p>
            <a:pPr marL="342900" indent="-342900">
              <a:spcBef>
                <a:spcPct val="50000"/>
              </a:spcBef>
              <a:buFont typeface="Wingdings" pitchFamily="2" charset="2"/>
              <a:buChar char="Ø"/>
              <a:defRPr/>
            </a:pPr>
            <a:r>
              <a:rPr lang="es-ES" sz="2400" dirty="0">
                <a:effectLst>
                  <a:outerShdw blurRad="38100" dist="38100" dir="2700000" algn="tl">
                    <a:srgbClr val="000000"/>
                  </a:outerShdw>
                </a:effectLst>
                <a:latin typeface="Trebuchet MS" pitchFamily="34" charset="0"/>
                <a:hlinkClick r:id="rId2" action="ppaction://hlinksldjump"/>
              </a:rPr>
              <a:t>La presión atmosférica pasaría a ser de 1,145 atmósferas como promedio</a:t>
            </a:r>
          </a:p>
          <a:p>
            <a:pPr marL="342900" indent="-342900">
              <a:spcBef>
                <a:spcPct val="50000"/>
              </a:spcBef>
              <a:buFont typeface="Wingdings" pitchFamily="2" charset="2"/>
              <a:buChar char="Ø"/>
              <a:defRPr/>
            </a:pPr>
            <a:endParaRPr lang="es-ES" sz="1000" dirty="0">
              <a:effectLst>
                <a:outerShdw blurRad="38100" dist="38100" dir="2700000" algn="tl">
                  <a:srgbClr val="000000"/>
                </a:outerShdw>
              </a:effectLst>
              <a:latin typeface="Trebuchet MS" pitchFamily="34" charset="0"/>
              <a:hlinkClick r:id="rId2" action="ppaction://hlinksldjump"/>
            </a:endParaRPr>
          </a:p>
          <a:p>
            <a:pPr marL="342900" indent="-342900">
              <a:spcBef>
                <a:spcPct val="50000"/>
              </a:spcBef>
              <a:buFont typeface="Wingdings" pitchFamily="2" charset="2"/>
              <a:buChar char="Ø"/>
              <a:defRPr/>
            </a:pPr>
            <a:r>
              <a:rPr lang="es-ES" sz="2400" dirty="0">
                <a:effectLst>
                  <a:outerShdw blurRad="38100" dist="38100" dir="2700000" algn="tl">
                    <a:srgbClr val="000000"/>
                  </a:outerShdw>
                </a:effectLst>
                <a:latin typeface="Trebuchet MS" pitchFamily="34" charset="0"/>
                <a:hlinkClick r:id="rId2" action="ppaction://hlinksldjump"/>
              </a:rPr>
              <a:t>Las especies marinas </a:t>
            </a:r>
            <a:r>
              <a:rPr lang="es-ES" sz="2400" dirty="0">
                <a:effectLst>
                  <a:outerShdw blurRad="38100" dist="38100" dir="2700000" algn="tl">
                    <a:srgbClr val="000000"/>
                  </a:outerShdw>
                </a:effectLst>
                <a:latin typeface="Trebuchet MS" pitchFamily="34" charset="0"/>
                <a:hlinkClick r:id="rId2" action="ppaction://hlinksldjump"/>
              </a:rPr>
              <a:t>desaparecerían</a:t>
            </a:r>
            <a:endParaRPr lang="es-ES" sz="2400" dirty="0">
              <a:effectLst>
                <a:outerShdw blurRad="38100" dist="38100" dir="2700000" algn="tl">
                  <a:srgbClr val="000000"/>
                </a:outerShdw>
              </a:effectLst>
              <a:latin typeface="Trebuchet MS" pitchFamily="34" charset="0"/>
            </a:endParaRPr>
          </a:p>
          <a:p>
            <a:pPr marL="342900" indent="-342900">
              <a:spcBef>
                <a:spcPct val="50000"/>
              </a:spcBef>
              <a:buFont typeface="Wingdings" pitchFamily="2" charset="2"/>
              <a:buChar char="Ø"/>
              <a:defRPr/>
            </a:pPr>
            <a:endParaRPr lang="es-ES" sz="1400" dirty="0">
              <a:effectLst>
                <a:outerShdw blurRad="38100" dist="38100" dir="2700000" algn="tl">
                  <a:srgbClr val="000000"/>
                </a:outerShdw>
              </a:effectLst>
              <a:latin typeface="Trebuchet MS" pitchFamily="34" charset="0"/>
            </a:endParaRPr>
          </a:p>
          <a:p>
            <a:pPr marL="342900" indent="-342900">
              <a:spcBef>
                <a:spcPct val="50000"/>
              </a:spcBef>
              <a:buFont typeface="Wingdings" pitchFamily="2" charset="2"/>
              <a:buChar char="Ø"/>
              <a:defRPr/>
            </a:pPr>
            <a:r>
              <a:rPr lang="es-ES" sz="2400" dirty="0">
                <a:effectLst>
                  <a:outerShdw blurRad="38100" dist="38100" dir="2700000" algn="tl">
                    <a:srgbClr val="000000"/>
                  </a:outerShdw>
                </a:effectLst>
                <a:latin typeface="Trebuchet MS" pitchFamily="34" charset="0"/>
                <a:hlinkClick r:id="rId3" action="ppaction://hlinksldjump"/>
              </a:rPr>
              <a:t>Disminuiría la cantidad de vapor de agua durante la transpiración vegetal</a:t>
            </a:r>
            <a:endParaRPr lang="es-ES" sz="2400" dirty="0">
              <a:effectLst>
                <a:outerShdw blurRad="38100" dist="38100" dir="2700000" algn="tl">
                  <a:srgbClr val="000000"/>
                </a:outerShdw>
              </a:effectLst>
              <a:latin typeface="Trebuchet MS" pitchFamily="34" charset="0"/>
            </a:endParaRPr>
          </a:p>
        </p:txBody>
      </p:sp>
      <p:pic>
        <p:nvPicPr>
          <p:cNvPr id="19459" name="Picture 17" descr="MC900432668[1]">
            <a:hlinkClick r:id="rId4" action="ppaction://hlinksldjump"/>
          </p:cNvPr>
          <p:cNvPicPr>
            <a:picLocks noChangeAspect="1" noChangeArrowheads="1"/>
          </p:cNvPicPr>
          <p:nvPr/>
        </p:nvPicPr>
        <p:blipFill>
          <a:blip r:embed="rId5"/>
          <a:srcRect/>
          <a:stretch>
            <a:fillRect/>
          </a:stretch>
        </p:blipFill>
        <p:spPr bwMode="auto">
          <a:xfrm>
            <a:off x="7524750" y="55165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s-ES"/>
              <a:t>INVERSIÓN TÉRMICA</a:t>
            </a:r>
          </a:p>
        </p:txBody>
      </p:sp>
      <p:sp>
        <p:nvSpPr>
          <p:cNvPr id="74755"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s-ES" sz="2000" smtClean="0"/>
              <a:t>	Es un fenómeno que se presenta cuando en las noches despejadas el suelo ha perdido calor por radiación, las capas de aire cercanas a él se enfrían más rápido que las capas superiores de aire lo cual provoca que se genere un gradiente positivo de temperatura con la altitud (lo que es un fenómeno contrario al que se presenta normalmente, la temperatura de la troposfera disminuye con la altitud).</a:t>
            </a:r>
          </a:p>
          <a:p>
            <a:pPr algn="ctr" eaLnBrk="1" hangingPunct="1">
              <a:lnSpc>
                <a:spcPct val="80000"/>
              </a:lnSpc>
              <a:buFont typeface="Wingdings" pitchFamily="2" charset="2"/>
              <a:buNone/>
            </a:pPr>
            <a:endParaRPr lang="es-ES" sz="2000" smtClean="0"/>
          </a:p>
          <a:p>
            <a:pPr algn="ctr" eaLnBrk="1" hangingPunct="1">
              <a:lnSpc>
                <a:spcPct val="80000"/>
              </a:lnSpc>
              <a:buFont typeface="Wingdings" pitchFamily="2" charset="2"/>
              <a:buNone/>
            </a:pPr>
            <a:r>
              <a:rPr lang="es-ES" sz="2000" smtClean="0"/>
              <a:t>	Esto provoca que la capa de aire caliente quede atrapada entre las 2 capas de aire frío sin poder circular, ya que la presencia de la capa de aire frío cerca del suelo le da gran estabilidad a la atmósfera porque prácticamente no hay convección térmica, ni fenómenos de transporte y difusión de gases y esto hace que disminuya la velocidad de mezclado vertical entre la región que hay entre las 2 capas frías de aire.</a:t>
            </a:r>
          </a:p>
        </p:txBody>
      </p:sp>
      <p:sp>
        <p:nvSpPr>
          <p:cNvPr id="71683"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47108"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1683"/>
                                        </p:tgtEl>
                                        <p:attrNameLst>
                                          <p:attrName>style.color</p:attrName>
                                        </p:attrNameLst>
                                      </p:cBhvr>
                                      <p:by>
                                        <p:hsl h="-7200000" s="0" l="0"/>
                                      </p:by>
                                    </p:animClr>
                                    <p:animClr clrSpc="hsl" dir="cw">
                                      <p:cBhvr>
                                        <p:cTn id="7" dur="500" fill="hold"/>
                                        <p:tgtEl>
                                          <p:spTgt spid="71683"/>
                                        </p:tgtEl>
                                        <p:attrNameLst>
                                          <p:attrName>fillcolor</p:attrName>
                                        </p:attrNameLst>
                                      </p:cBhvr>
                                      <p:by>
                                        <p:hsl h="-7200000" s="0" l="0"/>
                                      </p:by>
                                    </p:animClr>
                                    <p:animClr clrSpc="hsl" dir="cw">
                                      <p:cBhvr>
                                        <p:cTn id="8" dur="500" fill="hold"/>
                                        <p:tgtEl>
                                          <p:spTgt spid="71683"/>
                                        </p:tgtEl>
                                        <p:attrNameLst>
                                          <p:attrName>stroke.color</p:attrName>
                                        </p:attrNameLst>
                                      </p:cBhvr>
                                      <p:by>
                                        <p:hsl h="-7200000" s="0" l="0"/>
                                      </p:by>
                                    </p:animClr>
                                    <p:set>
                                      <p:cBhvr>
                                        <p:cTn id="9" dur="500" fill="hold"/>
                                        <p:tgtEl>
                                          <p:spTgt spid="71683"/>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1683"/>
                                        </p:tgtEl>
                                        <p:attrNameLst>
                                          <p:attrName>ppt_x</p:attrName>
                                        </p:attrNameLst>
                                      </p:cBhvr>
                                      <p:tavLst>
                                        <p:tav tm="0">
                                          <p:val>
                                            <p:strVal val="ppt_x"/>
                                          </p:val>
                                        </p:tav>
                                        <p:tav tm="100000">
                                          <p:val>
                                            <p:strVal val="ppt_x"/>
                                          </p:val>
                                        </p:tav>
                                      </p:tavLst>
                                    </p:anim>
                                    <p:anim calcmode="lin" valueType="num">
                                      <p:cBhvr additive="base">
                                        <p:cTn id="13" dur="500"/>
                                        <p:tgtEl>
                                          <p:spTgt spid="71683"/>
                                        </p:tgtEl>
                                        <p:attrNameLst>
                                          <p:attrName>ppt_y</p:attrName>
                                        </p:attrNameLst>
                                      </p:cBhvr>
                                      <p:tavLst>
                                        <p:tav tm="0">
                                          <p:val>
                                            <p:strVal val="ppt_y"/>
                                          </p:val>
                                        </p:tav>
                                        <p:tav tm="100000">
                                          <p:val>
                                            <p:strVal val="1+ppt_h/2"/>
                                          </p:val>
                                        </p:tav>
                                      </p:tavLst>
                                    </p:anim>
                                    <p:set>
                                      <p:cBhvr>
                                        <p:cTn id="14" dur="1" fill="hold">
                                          <p:stCondLst>
                                            <p:cond delay="499"/>
                                          </p:stCondLst>
                                        </p:cTn>
                                        <p:tgtEl>
                                          <p:spTgt spid="71683"/>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4755">
                                            <p:txEl>
                                              <p:pRg st="0" end="0"/>
                                            </p:txEl>
                                          </p:spTgt>
                                        </p:tgtEl>
                                        <p:attrNameLst>
                                          <p:attrName>style.visibility</p:attrName>
                                        </p:attrNameLst>
                                      </p:cBhvr>
                                      <p:to>
                                        <p:strVal val="visible"/>
                                      </p:to>
                                    </p:set>
                                    <p:anim calcmode="lin" valueType="num">
                                      <p:cBhvr additive="base">
                                        <p:cTn id="18"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4755">
                                            <p:txEl>
                                              <p:pRg st="2" end="2"/>
                                            </p:txEl>
                                          </p:spTgt>
                                        </p:tgtEl>
                                        <p:attrNameLst>
                                          <p:attrName>style.visibility</p:attrName>
                                        </p:attrNameLst>
                                      </p:cBhvr>
                                      <p:to>
                                        <p:strVal val="visible"/>
                                      </p:to>
                                    </p:set>
                                    <p:anim calcmode="lin" valueType="num">
                                      <p:cBhvr additive="base">
                                        <p:cTn id="23"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754"/>
                                        </p:tgtEl>
                                        <p:attrNameLst>
                                          <p:attrName>style.visibility</p:attrName>
                                        </p:attrNameLst>
                                      </p:cBhvr>
                                      <p:to>
                                        <p:strVal val="visible"/>
                                      </p:to>
                                    </p:set>
                                    <p:anim calcmode="lin" valueType="num">
                                      <p:cBhvr additive="base">
                                        <p:cTn id="27" dur="500" fill="hold"/>
                                        <p:tgtEl>
                                          <p:spTgt spid="74754"/>
                                        </p:tgtEl>
                                        <p:attrNameLst>
                                          <p:attrName>ppt_x</p:attrName>
                                        </p:attrNameLst>
                                      </p:cBhvr>
                                      <p:tavLst>
                                        <p:tav tm="0">
                                          <p:val>
                                            <p:strVal val="#ppt_x"/>
                                          </p:val>
                                        </p:tav>
                                        <p:tav tm="100000">
                                          <p:val>
                                            <p:strVal val="#ppt_x"/>
                                          </p:val>
                                        </p:tav>
                                      </p:tavLst>
                                    </p:anim>
                                    <p:anim calcmode="lin" valueType="num">
                                      <p:cBhvr additive="base">
                                        <p:cTn id="2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P spid="71683" grpId="0" animBg="1"/>
      <p:bldP spid="7168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s-ES" smtClean="0"/>
              <a:t>EL OZONO</a:t>
            </a:r>
          </a:p>
        </p:txBody>
      </p:sp>
      <p:sp>
        <p:nvSpPr>
          <p:cNvPr id="73731"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s-ES" sz="2000" smtClean="0"/>
              <a:t>	El ozono se produce mediante el efecto de la luz solar sobre el oxígeno y es la única sustancia en la atmósfera que puede absorber la dañina radiación ultravioleta (UV-B) proveniente del sol. El ozono se encuetra en la estratósfera y la capa que forma, se conoce como capa de ozono y es vital para que exista vida en la tierra. </a:t>
            </a:r>
          </a:p>
          <a:p>
            <a:pPr algn="ctr" eaLnBrk="1" hangingPunct="1">
              <a:lnSpc>
                <a:spcPct val="80000"/>
              </a:lnSpc>
            </a:pPr>
            <a:endParaRPr lang="es-ES" sz="2000" smtClean="0"/>
          </a:p>
          <a:p>
            <a:pPr algn="ctr" eaLnBrk="1" hangingPunct="1">
              <a:lnSpc>
                <a:spcPct val="80000"/>
              </a:lnSpc>
              <a:buFont typeface="Wingdings" pitchFamily="2" charset="2"/>
              <a:buNone/>
            </a:pPr>
            <a:r>
              <a:rPr lang="es-ES" sz="2000" smtClean="0"/>
              <a:t>	El efecto de la disminución del ozono sobre la superficie terrestre es el aumento de los niveles de radiación ultravioleta. Este tipo de radiación UV-B daña a los seres humanos, animales y plantas, pudiendo provocar cáncer, enfermedades inmunológicas y alteraciones ambientales. </a:t>
            </a:r>
          </a:p>
          <a:p>
            <a:pPr algn="ctr" eaLnBrk="1" hangingPunct="1">
              <a:lnSpc>
                <a:spcPct val="80000"/>
              </a:lnSpc>
            </a:pPr>
            <a:endParaRPr lang="es-ES" sz="2000" smtClean="0"/>
          </a:p>
          <a:p>
            <a:pPr algn="ctr" eaLnBrk="1" hangingPunct="1">
              <a:lnSpc>
                <a:spcPct val="80000"/>
              </a:lnSpc>
              <a:buFont typeface="Wingdings" pitchFamily="2" charset="2"/>
              <a:buNone/>
            </a:pPr>
            <a:r>
              <a:rPr lang="es-ES" sz="2000" smtClean="0"/>
              <a:t>	Los incrementos en la radiación UV-B han sido observados no sólo bajo el agujero de ozono en la Antártida sino en otros sitios como los Alpes y Canadá.</a:t>
            </a:r>
          </a:p>
        </p:txBody>
      </p:sp>
      <p:sp>
        <p:nvSpPr>
          <p:cNvPr id="72707"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48132" name="Picture 17" descr="MC900432668[1]">
            <a:hlinkClick r:id="rId2" action="ppaction://hlinksldjump"/>
          </p:cNvPr>
          <p:cNvPicPr>
            <a:picLocks noChangeAspect="1" noChangeArrowheads="1"/>
          </p:cNvPicPr>
          <p:nvPr/>
        </p:nvPicPr>
        <p:blipFill>
          <a:blip r:embed="rId3"/>
          <a:srcRect/>
          <a:stretch>
            <a:fillRect/>
          </a:stretch>
        </p:blipFill>
        <p:spPr bwMode="auto">
          <a:xfrm>
            <a:off x="7740650"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2707"/>
                                        </p:tgtEl>
                                        <p:attrNameLst>
                                          <p:attrName>style.color</p:attrName>
                                        </p:attrNameLst>
                                      </p:cBhvr>
                                      <p:by>
                                        <p:hsl h="-7200000" s="0" l="0"/>
                                      </p:by>
                                    </p:animClr>
                                    <p:animClr clrSpc="hsl" dir="cw">
                                      <p:cBhvr>
                                        <p:cTn id="7" dur="500" fill="hold"/>
                                        <p:tgtEl>
                                          <p:spTgt spid="72707"/>
                                        </p:tgtEl>
                                        <p:attrNameLst>
                                          <p:attrName>fillcolor</p:attrName>
                                        </p:attrNameLst>
                                      </p:cBhvr>
                                      <p:by>
                                        <p:hsl h="-7200000" s="0" l="0"/>
                                      </p:by>
                                    </p:animClr>
                                    <p:animClr clrSpc="hsl" dir="cw">
                                      <p:cBhvr>
                                        <p:cTn id="8" dur="500" fill="hold"/>
                                        <p:tgtEl>
                                          <p:spTgt spid="72707"/>
                                        </p:tgtEl>
                                        <p:attrNameLst>
                                          <p:attrName>stroke.color</p:attrName>
                                        </p:attrNameLst>
                                      </p:cBhvr>
                                      <p:by>
                                        <p:hsl h="-7200000" s="0" l="0"/>
                                      </p:by>
                                    </p:animClr>
                                    <p:set>
                                      <p:cBhvr>
                                        <p:cTn id="9" dur="500" fill="hold"/>
                                        <p:tgtEl>
                                          <p:spTgt spid="72707"/>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2707"/>
                                        </p:tgtEl>
                                        <p:attrNameLst>
                                          <p:attrName>ppt_x</p:attrName>
                                        </p:attrNameLst>
                                      </p:cBhvr>
                                      <p:tavLst>
                                        <p:tav tm="0">
                                          <p:val>
                                            <p:strVal val="ppt_x"/>
                                          </p:val>
                                        </p:tav>
                                        <p:tav tm="100000">
                                          <p:val>
                                            <p:strVal val="ppt_x"/>
                                          </p:val>
                                        </p:tav>
                                      </p:tavLst>
                                    </p:anim>
                                    <p:anim calcmode="lin" valueType="num">
                                      <p:cBhvr additive="base">
                                        <p:cTn id="13" dur="500"/>
                                        <p:tgtEl>
                                          <p:spTgt spid="72707"/>
                                        </p:tgtEl>
                                        <p:attrNameLst>
                                          <p:attrName>ppt_y</p:attrName>
                                        </p:attrNameLst>
                                      </p:cBhvr>
                                      <p:tavLst>
                                        <p:tav tm="0">
                                          <p:val>
                                            <p:strVal val="ppt_y"/>
                                          </p:val>
                                        </p:tav>
                                        <p:tav tm="100000">
                                          <p:val>
                                            <p:strVal val="1+ppt_h/2"/>
                                          </p:val>
                                        </p:tav>
                                      </p:tavLst>
                                    </p:anim>
                                    <p:set>
                                      <p:cBhvr>
                                        <p:cTn id="14" dur="1" fill="hold">
                                          <p:stCondLst>
                                            <p:cond delay="499"/>
                                          </p:stCondLst>
                                        </p:cTn>
                                        <p:tgtEl>
                                          <p:spTgt spid="72707"/>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3731">
                                            <p:txEl>
                                              <p:pRg st="0" end="0"/>
                                            </p:txEl>
                                          </p:spTgt>
                                        </p:tgtEl>
                                        <p:attrNameLst>
                                          <p:attrName>style.visibility</p:attrName>
                                        </p:attrNameLst>
                                      </p:cBhvr>
                                      <p:to>
                                        <p:strVal val="visible"/>
                                      </p:to>
                                    </p:set>
                                    <p:anim calcmode="lin" valueType="num">
                                      <p:cBhvr additive="base">
                                        <p:cTn id="18"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3731">
                                            <p:txEl>
                                              <p:pRg st="2" end="2"/>
                                            </p:txEl>
                                          </p:spTgt>
                                        </p:tgtEl>
                                        <p:attrNameLst>
                                          <p:attrName>style.visibility</p:attrName>
                                        </p:attrNameLst>
                                      </p:cBhvr>
                                      <p:to>
                                        <p:strVal val="visible"/>
                                      </p:to>
                                    </p:set>
                                    <p:anim calcmode="lin" valueType="num">
                                      <p:cBhvr additive="base">
                                        <p:cTn id="2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3731">
                                            <p:txEl>
                                              <p:pRg st="4" end="4"/>
                                            </p:txEl>
                                          </p:spTgt>
                                        </p:tgtEl>
                                        <p:attrNameLst>
                                          <p:attrName>style.visibility</p:attrName>
                                        </p:attrNameLst>
                                      </p:cBhvr>
                                      <p:to>
                                        <p:strVal val="visible"/>
                                      </p:to>
                                    </p:set>
                                    <p:anim calcmode="lin" valueType="num">
                                      <p:cBhvr additive="base">
                                        <p:cTn id="28"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731">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3730"/>
                                        </p:tgtEl>
                                        <p:attrNameLst>
                                          <p:attrName>style.visibility</p:attrName>
                                        </p:attrNameLst>
                                      </p:cBhvr>
                                      <p:to>
                                        <p:strVal val="visible"/>
                                      </p:to>
                                    </p:set>
                                    <p:anim calcmode="lin" valueType="num">
                                      <p:cBhvr additive="base">
                                        <p:cTn id="32" dur="500" fill="hold"/>
                                        <p:tgtEl>
                                          <p:spTgt spid="73730"/>
                                        </p:tgtEl>
                                        <p:attrNameLst>
                                          <p:attrName>ppt_x</p:attrName>
                                        </p:attrNameLst>
                                      </p:cBhvr>
                                      <p:tavLst>
                                        <p:tav tm="0">
                                          <p:val>
                                            <p:strVal val="#ppt_x"/>
                                          </p:val>
                                        </p:tav>
                                        <p:tav tm="100000">
                                          <p:val>
                                            <p:strVal val="#ppt_x"/>
                                          </p:val>
                                        </p:tav>
                                      </p:tavLst>
                                    </p:anim>
                                    <p:anim calcmode="lin" valueType="num">
                                      <p:cBhvr additive="base">
                                        <p:cTn id="33"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P spid="72707" grpId="0" animBg="1"/>
      <p:bldP spid="7270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s-ES" smtClean="0"/>
              <a:t>EL EFECTO INVERNADERO</a:t>
            </a:r>
          </a:p>
        </p:txBody>
      </p:sp>
      <p:sp>
        <p:nvSpPr>
          <p:cNvPr id="72707" name="Rectangle 3"/>
          <p:cNvSpPr>
            <a:spLocks noGrp="1" noChangeArrowheads="1"/>
          </p:cNvSpPr>
          <p:nvPr>
            <p:ph type="body" sz="half" idx="1"/>
          </p:nvPr>
        </p:nvSpPr>
        <p:spPr>
          <a:xfrm>
            <a:off x="468313" y="1557338"/>
            <a:ext cx="4608512" cy="4751387"/>
          </a:xfrm>
        </p:spPr>
        <p:txBody>
          <a:bodyPr/>
          <a:lstStyle/>
          <a:p>
            <a:pPr marL="0" indent="0" algn="ctr">
              <a:lnSpc>
                <a:spcPct val="80000"/>
              </a:lnSpc>
              <a:buFont typeface="Wingdings" pitchFamily="2" charset="2"/>
              <a:buNone/>
              <a:defRPr/>
            </a:pPr>
            <a:r>
              <a:rPr lang="es-ES" sz="1700" dirty="0" smtClean="0">
                <a:latin typeface="Trebuchet MS" pitchFamily="34" charset="0"/>
              </a:rPr>
              <a:t>Es el proceso por el que ciertos gases de la atmósfera retienen gran parte de la radiación infrarroja emitida por la Tierra y la </a:t>
            </a:r>
            <a:r>
              <a:rPr lang="es-ES" sz="1700" dirty="0" err="1" smtClean="0">
                <a:latin typeface="Trebuchet MS" pitchFamily="34" charset="0"/>
              </a:rPr>
              <a:t>reemiten</a:t>
            </a:r>
            <a:r>
              <a:rPr lang="es-ES" sz="1700" dirty="0" smtClean="0">
                <a:latin typeface="Trebuchet MS" pitchFamily="34" charset="0"/>
              </a:rPr>
              <a:t> de nuevo a la superficie terrestre </a:t>
            </a:r>
            <a:r>
              <a:rPr lang="es-ES" sz="1700" dirty="0" err="1" smtClean="0">
                <a:latin typeface="Trebuchet MS" pitchFamily="34" charset="0"/>
              </a:rPr>
              <a:t>calentandola</a:t>
            </a:r>
            <a:r>
              <a:rPr lang="es-ES" sz="1700" dirty="0" smtClean="0">
                <a:latin typeface="Trebuchet MS" pitchFamily="34" charset="0"/>
              </a:rPr>
              <a:t>. Estos gases son el vapor de agua, el dióxido de carbono, el ozono… En su ausencia, es decir, sin el efecto invernadero, la temperatura media de la Tierra sería de unos 33 °C menos, lo que se traduce en 15 °C bajo cero. Esto haría inviable la vida, al menos como la conocemos hoy día.</a:t>
            </a:r>
          </a:p>
          <a:p>
            <a:pPr marL="0" indent="0" algn="ctr">
              <a:lnSpc>
                <a:spcPct val="80000"/>
              </a:lnSpc>
              <a:buFont typeface="Wingdings" pitchFamily="2" charset="2"/>
              <a:buNone/>
              <a:defRPr/>
            </a:pPr>
            <a:endParaRPr lang="es-ES" sz="1700" dirty="0" smtClean="0">
              <a:latin typeface="Trebuchet MS" pitchFamily="34" charset="0"/>
            </a:endParaRPr>
          </a:p>
          <a:p>
            <a:pPr marL="0" indent="0" algn="ctr">
              <a:lnSpc>
                <a:spcPct val="80000"/>
              </a:lnSpc>
              <a:buFont typeface="Wingdings" pitchFamily="2" charset="2"/>
              <a:buNone/>
              <a:defRPr/>
            </a:pPr>
            <a:r>
              <a:rPr lang="es-ES" sz="1700" dirty="0" smtClean="0">
                <a:latin typeface="Trebuchet MS" pitchFamily="34" charset="0"/>
              </a:rPr>
              <a:t>Actualmente existe un grave problema acerca del aumento del nivel de dióxido de carbono debido a actividades antrópicas, que esta provocando una elevación de las temperaturas a escala global. No sobreviviríamos a 70ºC, al igual que tampoco a -15ºC, por lo que es muy importante que tomemos conciencia.</a:t>
            </a:r>
          </a:p>
        </p:txBody>
      </p:sp>
      <p:sp>
        <p:nvSpPr>
          <p:cNvPr id="73731"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49156" name="Picture 17" descr="MC900432668[1]">
            <a:hlinkClick r:id="rId2" action="ppaction://hlinksldjump"/>
          </p:cNvPr>
          <p:cNvPicPr>
            <a:picLocks noChangeAspect="1" noChangeArrowheads="1"/>
          </p:cNvPicPr>
          <p:nvPr/>
        </p:nvPicPr>
        <p:blipFill>
          <a:blip r:embed="rId3"/>
          <a:srcRect/>
          <a:stretch>
            <a:fillRect/>
          </a:stretch>
        </p:blipFill>
        <p:spPr bwMode="auto">
          <a:xfrm>
            <a:off x="7667625" y="5445125"/>
            <a:ext cx="1143000" cy="1143000"/>
          </a:xfrm>
          <a:prstGeom prst="rect">
            <a:avLst/>
          </a:prstGeom>
          <a:noFill/>
          <a:ln w="9525">
            <a:noFill/>
            <a:miter lim="800000"/>
            <a:headEnd/>
            <a:tailEnd/>
          </a:ln>
        </p:spPr>
      </p:pic>
      <p:pic>
        <p:nvPicPr>
          <p:cNvPr id="73733" name="Picture 7" descr="polo"/>
          <p:cNvPicPr>
            <a:picLocks noGrp="1" noChangeAspect="1" noChangeArrowheads="1"/>
          </p:cNvPicPr>
          <p:nvPr>
            <p:ph sz="half" idx="4294967295"/>
          </p:nvPr>
        </p:nvPicPr>
        <p:blipFill>
          <a:blip r:embed="rId4"/>
          <a:srcRect/>
          <a:stretch>
            <a:fillRect/>
          </a:stretch>
        </p:blipFill>
        <p:spPr>
          <a:xfrm>
            <a:off x="5364163" y="1989138"/>
            <a:ext cx="3095625" cy="3384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3731"/>
                                        </p:tgtEl>
                                        <p:attrNameLst>
                                          <p:attrName>style.color</p:attrName>
                                        </p:attrNameLst>
                                      </p:cBhvr>
                                      <p:by>
                                        <p:hsl h="-7200000" s="0" l="0"/>
                                      </p:by>
                                    </p:animClr>
                                    <p:animClr clrSpc="hsl" dir="cw">
                                      <p:cBhvr>
                                        <p:cTn id="7" dur="500" fill="hold"/>
                                        <p:tgtEl>
                                          <p:spTgt spid="73731"/>
                                        </p:tgtEl>
                                        <p:attrNameLst>
                                          <p:attrName>fillcolor</p:attrName>
                                        </p:attrNameLst>
                                      </p:cBhvr>
                                      <p:by>
                                        <p:hsl h="-7200000" s="0" l="0"/>
                                      </p:by>
                                    </p:animClr>
                                    <p:animClr clrSpc="hsl" dir="cw">
                                      <p:cBhvr>
                                        <p:cTn id="8" dur="500" fill="hold"/>
                                        <p:tgtEl>
                                          <p:spTgt spid="73731"/>
                                        </p:tgtEl>
                                        <p:attrNameLst>
                                          <p:attrName>stroke.color</p:attrName>
                                        </p:attrNameLst>
                                      </p:cBhvr>
                                      <p:by>
                                        <p:hsl h="-7200000" s="0" l="0"/>
                                      </p:by>
                                    </p:animClr>
                                    <p:set>
                                      <p:cBhvr>
                                        <p:cTn id="9" dur="500" fill="hold"/>
                                        <p:tgtEl>
                                          <p:spTgt spid="73731"/>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3731"/>
                                        </p:tgtEl>
                                        <p:attrNameLst>
                                          <p:attrName>ppt_x</p:attrName>
                                        </p:attrNameLst>
                                      </p:cBhvr>
                                      <p:tavLst>
                                        <p:tav tm="0">
                                          <p:val>
                                            <p:strVal val="ppt_x"/>
                                          </p:val>
                                        </p:tav>
                                        <p:tav tm="100000">
                                          <p:val>
                                            <p:strVal val="ppt_x"/>
                                          </p:val>
                                        </p:tav>
                                      </p:tavLst>
                                    </p:anim>
                                    <p:anim calcmode="lin" valueType="num">
                                      <p:cBhvr additive="base">
                                        <p:cTn id="13" dur="500"/>
                                        <p:tgtEl>
                                          <p:spTgt spid="73731"/>
                                        </p:tgtEl>
                                        <p:attrNameLst>
                                          <p:attrName>ppt_y</p:attrName>
                                        </p:attrNameLst>
                                      </p:cBhvr>
                                      <p:tavLst>
                                        <p:tav tm="0">
                                          <p:val>
                                            <p:strVal val="ppt_y"/>
                                          </p:val>
                                        </p:tav>
                                        <p:tav tm="100000">
                                          <p:val>
                                            <p:strVal val="1+ppt_h/2"/>
                                          </p:val>
                                        </p:tav>
                                      </p:tavLst>
                                    </p:anim>
                                    <p:set>
                                      <p:cBhvr>
                                        <p:cTn id="14" dur="1" fill="hold">
                                          <p:stCondLst>
                                            <p:cond delay="499"/>
                                          </p:stCondLst>
                                        </p:cTn>
                                        <p:tgtEl>
                                          <p:spTgt spid="73731"/>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3733"/>
                                        </p:tgtEl>
                                        <p:attrNameLst>
                                          <p:attrName>style.visibility</p:attrName>
                                        </p:attrNameLst>
                                      </p:cBhvr>
                                      <p:to>
                                        <p:strVal val="visible"/>
                                      </p:to>
                                    </p:set>
                                    <p:anim calcmode="lin" valueType="num">
                                      <p:cBhvr additive="base">
                                        <p:cTn id="18" dur="500" fill="hold"/>
                                        <p:tgtEl>
                                          <p:spTgt spid="73733"/>
                                        </p:tgtEl>
                                        <p:attrNameLst>
                                          <p:attrName>ppt_x</p:attrName>
                                        </p:attrNameLst>
                                      </p:cBhvr>
                                      <p:tavLst>
                                        <p:tav tm="0">
                                          <p:val>
                                            <p:strVal val="#ppt_x"/>
                                          </p:val>
                                        </p:tav>
                                        <p:tav tm="100000">
                                          <p:val>
                                            <p:strVal val="#ppt_x"/>
                                          </p:val>
                                        </p:tav>
                                      </p:tavLst>
                                    </p:anim>
                                    <p:anim calcmode="lin" valueType="num">
                                      <p:cBhvr additive="base">
                                        <p:cTn id="19" dur="500" fill="hold"/>
                                        <p:tgtEl>
                                          <p:spTgt spid="737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2707">
                                            <p:txEl>
                                              <p:pRg st="0" end="0"/>
                                            </p:txEl>
                                          </p:spTgt>
                                        </p:tgtEl>
                                        <p:attrNameLst>
                                          <p:attrName>style.visibility</p:attrName>
                                        </p:attrNameLst>
                                      </p:cBhvr>
                                      <p:to>
                                        <p:strVal val="visible"/>
                                      </p:to>
                                    </p:set>
                                    <p:anim calcmode="lin" valueType="num">
                                      <p:cBhvr additive="base">
                                        <p:cTn id="22"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2707">
                                            <p:txEl>
                                              <p:pRg st="2" end="2"/>
                                            </p:txEl>
                                          </p:spTgt>
                                        </p:tgtEl>
                                        <p:attrNameLst>
                                          <p:attrName>style.visibility</p:attrName>
                                        </p:attrNameLst>
                                      </p:cBhvr>
                                      <p:to>
                                        <p:strVal val="visible"/>
                                      </p:to>
                                    </p:set>
                                    <p:anim calcmode="lin" valueType="num">
                                      <p:cBhvr additive="base">
                                        <p:cTn id="26"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2706"/>
                                        </p:tgtEl>
                                        <p:attrNameLst>
                                          <p:attrName>style.visibility</p:attrName>
                                        </p:attrNameLst>
                                      </p:cBhvr>
                                      <p:to>
                                        <p:strVal val="visible"/>
                                      </p:to>
                                    </p:set>
                                    <p:anim calcmode="lin" valueType="num">
                                      <p:cBhvr additive="base">
                                        <p:cTn id="30" dur="1000" fill="hold"/>
                                        <p:tgtEl>
                                          <p:spTgt spid="72706"/>
                                        </p:tgtEl>
                                        <p:attrNameLst>
                                          <p:attrName>ppt_x</p:attrName>
                                        </p:attrNameLst>
                                      </p:cBhvr>
                                      <p:tavLst>
                                        <p:tav tm="0">
                                          <p:val>
                                            <p:strVal val="#ppt_x"/>
                                          </p:val>
                                        </p:tav>
                                        <p:tav tm="100000">
                                          <p:val>
                                            <p:strVal val="#ppt_x"/>
                                          </p:val>
                                        </p:tav>
                                      </p:tavLst>
                                    </p:anim>
                                    <p:anim calcmode="lin" valueType="num">
                                      <p:cBhvr additive="base">
                                        <p:cTn id="31" dur="1000" fill="hold"/>
                                        <p:tgtEl>
                                          <p:spTgt spid="72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P spid="73731" grpId="0" animBg="1"/>
      <p:bldP spid="737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s-ES" sz="4000" smtClean="0"/>
              <a:t>EL ESPESOR DE LA TROPOSFERA</a:t>
            </a:r>
          </a:p>
        </p:txBody>
      </p:sp>
      <p:sp>
        <p:nvSpPr>
          <p:cNvPr id="71683" name="Rectangle 3"/>
          <p:cNvSpPr>
            <a:spLocks noGrp="1" noChangeArrowheads="1"/>
          </p:cNvSpPr>
          <p:nvPr>
            <p:ph type="body" sz="half" idx="1"/>
          </p:nvPr>
        </p:nvSpPr>
        <p:spPr>
          <a:xfrm>
            <a:off x="179388" y="1916113"/>
            <a:ext cx="4679950" cy="4530725"/>
          </a:xfrm>
        </p:spPr>
        <p:txBody>
          <a:bodyPr/>
          <a:lstStyle/>
          <a:p>
            <a:pPr algn="ctr">
              <a:lnSpc>
                <a:spcPct val="80000"/>
              </a:lnSpc>
              <a:buFont typeface="Wingdings" pitchFamily="2" charset="2"/>
              <a:buNone/>
              <a:defRPr/>
            </a:pPr>
            <a:r>
              <a:rPr lang="es-ES" sz="2200" dirty="0" smtClean="0">
                <a:latin typeface="Trebuchet MS" pitchFamily="34" charset="0"/>
              </a:rPr>
              <a:t>	</a:t>
            </a:r>
            <a:r>
              <a:rPr lang="es-ES" sz="2200" dirty="0" smtClean="0">
                <a:effectLst>
                  <a:outerShdw blurRad="38100" dist="38100" dir="2700000" algn="tl">
                    <a:srgbClr val="000000">
                      <a:alpha val="43137"/>
                    </a:srgbClr>
                  </a:outerShdw>
                </a:effectLst>
                <a:latin typeface="Trebuchet MS" pitchFamily="34" charset="0"/>
              </a:rPr>
              <a:t>La troposfera es la capa más baja de la atmósfera y contiene el 75 % de la masa total de la atmósfera, a pesar de su poco espesor, debido a la presión.</a:t>
            </a:r>
          </a:p>
          <a:p>
            <a:pPr algn="ctr">
              <a:lnSpc>
                <a:spcPct val="80000"/>
              </a:lnSpc>
              <a:buFont typeface="Wingdings" pitchFamily="2" charset="2"/>
              <a:buNone/>
              <a:defRPr/>
            </a:pPr>
            <a:r>
              <a:rPr lang="es-ES" sz="2200" dirty="0" smtClean="0">
                <a:effectLst>
                  <a:outerShdw blurRad="38100" dist="38100" dir="2700000" algn="tl">
                    <a:srgbClr val="000000">
                      <a:alpha val="43137"/>
                    </a:srgbClr>
                  </a:outerShdw>
                </a:effectLst>
                <a:latin typeface="Trebuchet MS" pitchFamily="34" charset="0"/>
              </a:rPr>
              <a:t>	El espesor de la troposfera viene determinado por la tropopausa. La altura a la que se sitúa la tropopausa es variable, desde los 16 Km en el ecuador a los 8 Km en los polos, ya que la inercia hace que se separe más donde el movimiento rotacional es más marcado</a:t>
            </a:r>
          </a:p>
        </p:txBody>
      </p:sp>
      <p:sp>
        <p:nvSpPr>
          <p:cNvPr id="74755" name="WordArt 4"/>
          <p:cNvSpPr>
            <a:spLocks noChangeArrowheads="1" noChangeShapeType="1" noTextEdit="1"/>
          </p:cNvSpPr>
          <p:nvPr/>
        </p:nvSpPr>
        <p:spPr bwMode="auto">
          <a:xfrm>
            <a:off x="1331913" y="15573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0180"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pic>
        <p:nvPicPr>
          <p:cNvPr id="74757" name="Picture 7" descr="mundo"/>
          <p:cNvPicPr>
            <a:picLocks noGrp="1" noChangeAspect="1" noChangeArrowheads="1"/>
          </p:cNvPicPr>
          <p:nvPr>
            <p:ph sz="half" idx="4294967295"/>
          </p:nvPr>
        </p:nvPicPr>
        <p:blipFill>
          <a:blip r:embed="rId4"/>
          <a:srcRect/>
          <a:stretch>
            <a:fillRect/>
          </a:stretch>
        </p:blipFill>
        <p:spPr>
          <a:xfrm>
            <a:off x="5076825" y="1989138"/>
            <a:ext cx="3455988" cy="34559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4755"/>
                                        </p:tgtEl>
                                        <p:attrNameLst>
                                          <p:attrName>style.color</p:attrName>
                                        </p:attrNameLst>
                                      </p:cBhvr>
                                      <p:by>
                                        <p:hsl h="-7200000" s="0" l="0"/>
                                      </p:by>
                                    </p:animClr>
                                    <p:animClr clrSpc="hsl" dir="cw">
                                      <p:cBhvr>
                                        <p:cTn id="7" dur="500" fill="hold"/>
                                        <p:tgtEl>
                                          <p:spTgt spid="74755"/>
                                        </p:tgtEl>
                                        <p:attrNameLst>
                                          <p:attrName>fillcolor</p:attrName>
                                        </p:attrNameLst>
                                      </p:cBhvr>
                                      <p:by>
                                        <p:hsl h="-7200000" s="0" l="0"/>
                                      </p:by>
                                    </p:animClr>
                                    <p:animClr clrSpc="hsl" dir="cw">
                                      <p:cBhvr>
                                        <p:cTn id="8" dur="500" fill="hold"/>
                                        <p:tgtEl>
                                          <p:spTgt spid="74755"/>
                                        </p:tgtEl>
                                        <p:attrNameLst>
                                          <p:attrName>stroke.color</p:attrName>
                                        </p:attrNameLst>
                                      </p:cBhvr>
                                      <p:by>
                                        <p:hsl h="-7200000" s="0" l="0"/>
                                      </p:by>
                                    </p:animClr>
                                    <p:set>
                                      <p:cBhvr>
                                        <p:cTn id="9" dur="500" fill="hold"/>
                                        <p:tgtEl>
                                          <p:spTgt spid="74755"/>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4755"/>
                                        </p:tgtEl>
                                        <p:attrNameLst>
                                          <p:attrName>ppt_x</p:attrName>
                                        </p:attrNameLst>
                                      </p:cBhvr>
                                      <p:tavLst>
                                        <p:tav tm="0">
                                          <p:val>
                                            <p:strVal val="ppt_x"/>
                                          </p:val>
                                        </p:tav>
                                        <p:tav tm="100000">
                                          <p:val>
                                            <p:strVal val="ppt_x"/>
                                          </p:val>
                                        </p:tav>
                                      </p:tavLst>
                                    </p:anim>
                                    <p:anim calcmode="lin" valueType="num">
                                      <p:cBhvr additive="base">
                                        <p:cTn id="13" dur="500"/>
                                        <p:tgtEl>
                                          <p:spTgt spid="74755"/>
                                        </p:tgtEl>
                                        <p:attrNameLst>
                                          <p:attrName>ppt_y</p:attrName>
                                        </p:attrNameLst>
                                      </p:cBhvr>
                                      <p:tavLst>
                                        <p:tav tm="0">
                                          <p:val>
                                            <p:strVal val="ppt_y"/>
                                          </p:val>
                                        </p:tav>
                                        <p:tav tm="100000">
                                          <p:val>
                                            <p:strVal val="1+ppt_h/2"/>
                                          </p:val>
                                        </p:tav>
                                      </p:tavLst>
                                    </p:anim>
                                    <p:set>
                                      <p:cBhvr>
                                        <p:cTn id="14" dur="1" fill="hold">
                                          <p:stCondLst>
                                            <p:cond delay="499"/>
                                          </p:stCondLst>
                                        </p:cTn>
                                        <p:tgtEl>
                                          <p:spTgt spid="74755"/>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4757"/>
                                        </p:tgtEl>
                                        <p:attrNameLst>
                                          <p:attrName>style.visibility</p:attrName>
                                        </p:attrNameLst>
                                      </p:cBhvr>
                                      <p:to>
                                        <p:strVal val="visible"/>
                                      </p:to>
                                    </p:set>
                                    <p:anim calcmode="lin" valueType="num">
                                      <p:cBhvr additive="base">
                                        <p:cTn id="18" dur="500" fill="hold"/>
                                        <p:tgtEl>
                                          <p:spTgt spid="74757"/>
                                        </p:tgtEl>
                                        <p:attrNameLst>
                                          <p:attrName>ppt_x</p:attrName>
                                        </p:attrNameLst>
                                      </p:cBhvr>
                                      <p:tavLst>
                                        <p:tav tm="0">
                                          <p:val>
                                            <p:strVal val="#ppt_x"/>
                                          </p:val>
                                        </p:tav>
                                        <p:tav tm="100000">
                                          <p:val>
                                            <p:strVal val="#ppt_x"/>
                                          </p:val>
                                        </p:tav>
                                      </p:tavLst>
                                    </p:anim>
                                    <p:anim calcmode="lin" valueType="num">
                                      <p:cBhvr additive="base">
                                        <p:cTn id="19" dur="500" fill="hold"/>
                                        <p:tgtEl>
                                          <p:spTgt spid="7475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1683">
                                            <p:txEl>
                                              <p:pRg st="0" end="0"/>
                                            </p:txEl>
                                          </p:spTgt>
                                        </p:tgtEl>
                                        <p:attrNameLst>
                                          <p:attrName>style.visibility</p:attrName>
                                        </p:attrNameLst>
                                      </p:cBhvr>
                                      <p:to>
                                        <p:strVal val="visible"/>
                                      </p:to>
                                    </p:set>
                                    <p:anim calcmode="lin" valueType="num">
                                      <p:cBhvr additive="base">
                                        <p:cTn id="22"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683">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1683">
                                            <p:txEl>
                                              <p:pRg st="1" end="1"/>
                                            </p:txEl>
                                          </p:spTgt>
                                        </p:tgtEl>
                                        <p:attrNameLst>
                                          <p:attrName>style.visibility</p:attrName>
                                        </p:attrNameLst>
                                      </p:cBhvr>
                                      <p:to>
                                        <p:strVal val="visible"/>
                                      </p:to>
                                    </p:set>
                                    <p:anim calcmode="lin" valueType="num">
                                      <p:cBhvr additive="base">
                                        <p:cTn id="26"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683">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1682"/>
                                        </p:tgtEl>
                                        <p:attrNameLst>
                                          <p:attrName>style.visibility</p:attrName>
                                        </p:attrNameLst>
                                      </p:cBhvr>
                                      <p:to>
                                        <p:strVal val="visible"/>
                                      </p:to>
                                    </p:set>
                                    <p:anim calcmode="lin" valueType="num">
                                      <p:cBhvr additive="base">
                                        <p:cTn id="30" dur="1000" fill="hold"/>
                                        <p:tgtEl>
                                          <p:spTgt spid="71682"/>
                                        </p:tgtEl>
                                        <p:attrNameLst>
                                          <p:attrName>ppt_x</p:attrName>
                                        </p:attrNameLst>
                                      </p:cBhvr>
                                      <p:tavLst>
                                        <p:tav tm="0">
                                          <p:val>
                                            <p:strVal val="#ppt_x"/>
                                          </p:val>
                                        </p:tav>
                                        <p:tav tm="100000">
                                          <p:val>
                                            <p:strVal val="#ppt_x"/>
                                          </p:val>
                                        </p:tav>
                                      </p:tavLst>
                                    </p:anim>
                                    <p:anim calcmode="lin" valueType="num">
                                      <p:cBhvr additive="base">
                                        <p:cTn id="31" dur="1000" fill="hold"/>
                                        <p:tgtEl>
                                          <p:spTgt spid="71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P spid="74755" grpId="0" animBg="1"/>
      <p:bldP spid="7475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s-ES" sz="4000" smtClean="0"/>
              <a:t>LOS CONTAMINANTES PELIGROSOS DEL AIRE</a:t>
            </a:r>
          </a:p>
        </p:txBody>
      </p:sp>
      <p:sp>
        <p:nvSpPr>
          <p:cNvPr id="70659" name="Rectangle 3"/>
          <p:cNvSpPr>
            <a:spLocks noGrp="1" noChangeArrowheads="1"/>
          </p:cNvSpPr>
          <p:nvPr>
            <p:ph type="body" idx="1"/>
          </p:nvPr>
        </p:nvSpPr>
        <p:spPr/>
        <p:txBody>
          <a:bodyPr/>
          <a:lstStyle/>
          <a:p>
            <a:pPr marL="381000" indent="-381000">
              <a:lnSpc>
                <a:spcPct val="80000"/>
              </a:lnSpc>
              <a:buFont typeface="Wingdings" pitchFamily="2" charset="2"/>
              <a:buAutoNum type="arabicPeriod"/>
            </a:pPr>
            <a:endParaRPr lang="es-ES" sz="2000" smtClean="0">
              <a:latin typeface="Trebuchet MS" pitchFamily="34" charset="0"/>
            </a:endParaRPr>
          </a:p>
          <a:p>
            <a:pPr marL="381000" indent="-381000" algn="ctr">
              <a:lnSpc>
                <a:spcPct val="80000"/>
              </a:lnSpc>
              <a:buFont typeface="Wingdings" pitchFamily="2" charset="2"/>
              <a:buNone/>
            </a:pPr>
            <a:r>
              <a:rPr lang="es-ES" sz="2000" smtClean="0">
                <a:latin typeface="Trebuchet MS" pitchFamily="34" charset="0"/>
              </a:rPr>
              <a:t>	Los contaminantes peligrosos del aire son compuestos cancerígenos o no, que pueden causar efectos dañinos e irreversibles en la salud humana. La mayoría de ellos son compuestos orgánicos volátiles. El término fue acuñado por primera vez en las enmiendas de la Ley del Aire Limpio de 1990 de Estados Unidos. Se han catalogado en este grupo 189 compuestos, entre los cuales se encuentran:</a:t>
            </a:r>
          </a:p>
          <a:p>
            <a:pPr marL="381000" indent="-381000">
              <a:lnSpc>
                <a:spcPct val="80000"/>
              </a:lnSpc>
              <a:buFont typeface="Wingdings" pitchFamily="2" charset="2"/>
              <a:buAutoNum type="arabicPeriod"/>
            </a:pPr>
            <a:endParaRPr lang="es-ES" sz="2000" smtClean="0">
              <a:latin typeface="Trebuchet MS" pitchFamily="34" charset="0"/>
            </a:endParaRPr>
          </a:p>
          <a:p>
            <a:pPr marL="800100" lvl="1" indent="-342900">
              <a:lnSpc>
                <a:spcPct val="80000"/>
              </a:lnSpc>
              <a:buFont typeface="Wingdings" pitchFamily="2" charset="2"/>
              <a:buAutoNum type="arabicPeriod"/>
            </a:pPr>
            <a:r>
              <a:rPr lang="es-ES" sz="1800" smtClean="0">
                <a:latin typeface="Trebuchet MS" pitchFamily="34" charset="0"/>
              </a:rPr>
              <a:t>asbesto</a:t>
            </a:r>
          </a:p>
          <a:p>
            <a:pPr marL="800100" lvl="1" indent="-342900">
              <a:lnSpc>
                <a:spcPct val="80000"/>
              </a:lnSpc>
              <a:buFont typeface="Wingdings" pitchFamily="2" charset="2"/>
              <a:buAutoNum type="arabicPeriod"/>
            </a:pPr>
            <a:r>
              <a:rPr lang="es-ES" sz="1800" smtClean="0">
                <a:latin typeface="Trebuchet MS" pitchFamily="34" charset="0"/>
              </a:rPr>
              <a:t>cloruro de vinilo</a:t>
            </a:r>
          </a:p>
          <a:p>
            <a:pPr marL="800100" lvl="1" indent="-342900">
              <a:lnSpc>
                <a:spcPct val="80000"/>
              </a:lnSpc>
              <a:buFont typeface="Wingdings" pitchFamily="2" charset="2"/>
              <a:buAutoNum type="arabicPeriod"/>
            </a:pPr>
            <a:r>
              <a:rPr lang="es-ES" sz="1800" smtClean="0">
                <a:latin typeface="Trebuchet MS" pitchFamily="34" charset="0"/>
              </a:rPr>
              <a:t>benceno</a:t>
            </a:r>
          </a:p>
          <a:p>
            <a:pPr marL="800100" lvl="1" indent="-342900">
              <a:lnSpc>
                <a:spcPct val="80000"/>
              </a:lnSpc>
              <a:buFont typeface="Wingdings" pitchFamily="2" charset="2"/>
              <a:buAutoNum type="arabicPeriod"/>
            </a:pPr>
            <a:r>
              <a:rPr lang="es-ES" sz="1800" smtClean="0">
                <a:latin typeface="Trebuchet MS" pitchFamily="34" charset="0"/>
              </a:rPr>
              <a:t>arsénico</a:t>
            </a:r>
          </a:p>
          <a:p>
            <a:pPr marL="800100" lvl="1" indent="-342900">
              <a:lnSpc>
                <a:spcPct val="80000"/>
              </a:lnSpc>
              <a:buFont typeface="Wingdings" pitchFamily="2" charset="2"/>
              <a:buAutoNum type="arabicPeriod"/>
            </a:pPr>
            <a:r>
              <a:rPr lang="es-ES" sz="1800" smtClean="0">
                <a:latin typeface="Trebuchet MS" pitchFamily="34" charset="0"/>
              </a:rPr>
              <a:t>berilio</a:t>
            </a:r>
          </a:p>
          <a:p>
            <a:pPr marL="800100" lvl="1" indent="-342900">
              <a:lnSpc>
                <a:spcPct val="80000"/>
              </a:lnSpc>
              <a:buFont typeface="Wingdings" pitchFamily="2" charset="2"/>
              <a:buAutoNum type="arabicPeriod"/>
            </a:pPr>
            <a:r>
              <a:rPr lang="es-ES" sz="1800" smtClean="0">
                <a:latin typeface="Trebuchet MS" pitchFamily="34" charset="0"/>
              </a:rPr>
              <a:t>mercurio</a:t>
            </a:r>
          </a:p>
          <a:p>
            <a:pPr marL="800100" lvl="1" indent="-342900">
              <a:lnSpc>
                <a:spcPct val="80000"/>
              </a:lnSpc>
              <a:buFont typeface="Wingdings" pitchFamily="2" charset="2"/>
              <a:buAutoNum type="arabicPeriod"/>
            </a:pPr>
            <a:r>
              <a:rPr lang="es-ES" sz="1800" smtClean="0">
                <a:latin typeface="Trebuchet MS" pitchFamily="34" charset="0"/>
              </a:rPr>
              <a:t>radón</a:t>
            </a:r>
          </a:p>
          <a:p>
            <a:pPr marL="381000" indent="-381000" algn="just">
              <a:lnSpc>
                <a:spcPct val="80000"/>
              </a:lnSpc>
              <a:buFont typeface="Wingdings" pitchFamily="2" charset="2"/>
              <a:buChar char="•"/>
            </a:pPr>
            <a:endParaRPr lang="es-ES" sz="2000" smtClean="0">
              <a:latin typeface="Trebuchet MS" pitchFamily="34" charset="0"/>
            </a:endParaRPr>
          </a:p>
        </p:txBody>
      </p:sp>
      <p:sp>
        <p:nvSpPr>
          <p:cNvPr id="75779"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1204"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5779"/>
                                        </p:tgtEl>
                                        <p:attrNameLst>
                                          <p:attrName>style.color</p:attrName>
                                        </p:attrNameLst>
                                      </p:cBhvr>
                                      <p:by>
                                        <p:hsl h="-7200000" s="0" l="0"/>
                                      </p:by>
                                    </p:animClr>
                                    <p:animClr clrSpc="hsl" dir="cw">
                                      <p:cBhvr>
                                        <p:cTn id="7" dur="500" fill="hold"/>
                                        <p:tgtEl>
                                          <p:spTgt spid="75779"/>
                                        </p:tgtEl>
                                        <p:attrNameLst>
                                          <p:attrName>fillcolor</p:attrName>
                                        </p:attrNameLst>
                                      </p:cBhvr>
                                      <p:by>
                                        <p:hsl h="-7200000" s="0" l="0"/>
                                      </p:by>
                                    </p:animClr>
                                    <p:animClr clrSpc="hsl" dir="cw">
                                      <p:cBhvr>
                                        <p:cTn id="8" dur="500" fill="hold"/>
                                        <p:tgtEl>
                                          <p:spTgt spid="75779"/>
                                        </p:tgtEl>
                                        <p:attrNameLst>
                                          <p:attrName>stroke.color</p:attrName>
                                        </p:attrNameLst>
                                      </p:cBhvr>
                                      <p:by>
                                        <p:hsl h="-7200000" s="0" l="0"/>
                                      </p:by>
                                    </p:animClr>
                                    <p:set>
                                      <p:cBhvr>
                                        <p:cTn id="9" dur="500" fill="hold"/>
                                        <p:tgtEl>
                                          <p:spTgt spid="75779"/>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5779"/>
                                        </p:tgtEl>
                                        <p:attrNameLst>
                                          <p:attrName>ppt_x</p:attrName>
                                        </p:attrNameLst>
                                      </p:cBhvr>
                                      <p:tavLst>
                                        <p:tav tm="0">
                                          <p:val>
                                            <p:strVal val="ppt_x"/>
                                          </p:val>
                                        </p:tav>
                                        <p:tav tm="100000">
                                          <p:val>
                                            <p:strVal val="ppt_x"/>
                                          </p:val>
                                        </p:tav>
                                      </p:tavLst>
                                    </p:anim>
                                    <p:anim calcmode="lin" valueType="num">
                                      <p:cBhvr additive="base">
                                        <p:cTn id="13" dur="500"/>
                                        <p:tgtEl>
                                          <p:spTgt spid="75779"/>
                                        </p:tgtEl>
                                        <p:attrNameLst>
                                          <p:attrName>ppt_y</p:attrName>
                                        </p:attrNameLst>
                                      </p:cBhvr>
                                      <p:tavLst>
                                        <p:tav tm="0">
                                          <p:val>
                                            <p:strVal val="ppt_y"/>
                                          </p:val>
                                        </p:tav>
                                        <p:tav tm="100000">
                                          <p:val>
                                            <p:strVal val="1+ppt_h/2"/>
                                          </p:val>
                                        </p:tav>
                                      </p:tavLst>
                                    </p:anim>
                                    <p:set>
                                      <p:cBhvr>
                                        <p:cTn id="14" dur="1" fill="hold">
                                          <p:stCondLst>
                                            <p:cond delay="499"/>
                                          </p:stCondLst>
                                        </p:cTn>
                                        <p:tgtEl>
                                          <p:spTgt spid="75779"/>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 calcmode="lin" valueType="num">
                                      <p:cBhvr additive="base">
                                        <p:cTn id="18"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70659">
                                            <p:txEl>
                                              <p:pRg st="3" end="3"/>
                                            </p:txEl>
                                          </p:spTgt>
                                        </p:tgtEl>
                                        <p:attrNameLst>
                                          <p:attrName>style.visibility</p:attrName>
                                        </p:attrNameLst>
                                      </p:cBhvr>
                                      <p:to>
                                        <p:strVal val="visible"/>
                                      </p:to>
                                    </p:set>
                                    <p:anim calcmode="lin" valueType="num">
                                      <p:cBhvr additive="base">
                                        <p:cTn id="23"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0659">
                                            <p:txEl>
                                              <p:pRg st="4" end="4"/>
                                            </p:txEl>
                                          </p:spTgt>
                                        </p:tgtEl>
                                        <p:attrNameLst>
                                          <p:attrName>style.visibility</p:attrName>
                                        </p:attrNameLst>
                                      </p:cBhvr>
                                      <p:to>
                                        <p:strVal val="visible"/>
                                      </p:to>
                                    </p:set>
                                    <p:anim calcmode="lin" valueType="num">
                                      <p:cBhvr additive="base">
                                        <p:cTn id="28"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0659">
                                            <p:txEl>
                                              <p:pRg st="5" end="5"/>
                                            </p:txEl>
                                          </p:spTgt>
                                        </p:tgtEl>
                                        <p:attrNameLst>
                                          <p:attrName>style.visibility</p:attrName>
                                        </p:attrNameLst>
                                      </p:cBhvr>
                                      <p:to>
                                        <p:strVal val="visible"/>
                                      </p:to>
                                    </p:set>
                                    <p:anim calcmode="lin" valueType="num">
                                      <p:cBhvr additive="base">
                                        <p:cTn id="33"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0659">
                                            <p:txEl>
                                              <p:pRg st="6" end="6"/>
                                            </p:txEl>
                                          </p:spTgt>
                                        </p:tgtEl>
                                        <p:attrNameLst>
                                          <p:attrName>style.visibility</p:attrName>
                                        </p:attrNameLst>
                                      </p:cBhvr>
                                      <p:to>
                                        <p:strVal val="visible"/>
                                      </p:to>
                                    </p:set>
                                    <p:anim calcmode="lin" valueType="num">
                                      <p:cBhvr additive="base">
                                        <p:cTn id="38"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0659">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70659">
                                            <p:txEl>
                                              <p:pRg st="7" end="7"/>
                                            </p:txEl>
                                          </p:spTgt>
                                        </p:tgtEl>
                                        <p:attrNameLst>
                                          <p:attrName>style.visibility</p:attrName>
                                        </p:attrNameLst>
                                      </p:cBhvr>
                                      <p:to>
                                        <p:strVal val="visible"/>
                                      </p:to>
                                    </p:set>
                                    <p:anim calcmode="lin" valueType="num">
                                      <p:cBhvr additive="base">
                                        <p:cTn id="43" dur="5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0659">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70659">
                                            <p:txEl>
                                              <p:pRg st="8" end="8"/>
                                            </p:txEl>
                                          </p:spTgt>
                                        </p:tgtEl>
                                        <p:attrNameLst>
                                          <p:attrName>style.visibility</p:attrName>
                                        </p:attrNameLst>
                                      </p:cBhvr>
                                      <p:to>
                                        <p:strVal val="visible"/>
                                      </p:to>
                                    </p:set>
                                    <p:anim calcmode="lin" valueType="num">
                                      <p:cBhvr additive="base">
                                        <p:cTn id="48" dur="5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0659">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70659">
                                            <p:txEl>
                                              <p:pRg st="9" end="9"/>
                                            </p:txEl>
                                          </p:spTgt>
                                        </p:tgtEl>
                                        <p:attrNameLst>
                                          <p:attrName>style.visibility</p:attrName>
                                        </p:attrNameLst>
                                      </p:cBhvr>
                                      <p:to>
                                        <p:strVal val="visible"/>
                                      </p:to>
                                    </p:set>
                                    <p:anim calcmode="lin" valueType="num">
                                      <p:cBhvr additive="base">
                                        <p:cTn id="53" dur="500" fill="hold"/>
                                        <p:tgtEl>
                                          <p:spTgt spid="70659">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0659">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0658"/>
                                        </p:tgtEl>
                                        <p:attrNameLst>
                                          <p:attrName>style.visibility</p:attrName>
                                        </p:attrNameLst>
                                      </p:cBhvr>
                                      <p:to>
                                        <p:strVal val="visible"/>
                                      </p:to>
                                    </p:set>
                                    <p:anim calcmode="lin" valueType="num">
                                      <p:cBhvr additive="base">
                                        <p:cTn id="57" dur="500" fill="hold"/>
                                        <p:tgtEl>
                                          <p:spTgt spid="70658"/>
                                        </p:tgtEl>
                                        <p:attrNameLst>
                                          <p:attrName>ppt_x</p:attrName>
                                        </p:attrNameLst>
                                      </p:cBhvr>
                                      <p:tavLst>
                                        <p:tav tm="0">
                                          <p:val>
                                            <p:strVal val="#ppt_x"/>
                                          </p:val>
                                        </p:tav>
                                        <p:tav tm="100000">
                                          <p:val>
                                            <p:strVal val="#ppt_x"/>
                                          </p:val>
                                        </p:tav>
                                      </p:tavLst>
                                    </p:anim>
                                    <p:anim calcmode="lin" valueType="num">
                                      <p:cBhvr additive="base">
                                        <p:cTn id="58"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P spid="75779" grpId="0" animBg="1"/>
      <p:bldP spid="7577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s-ES" smtClean="0"/>
              <a:t>EL METANO</a:t>
            </a:r>
          </a:p>
        </p:txBody>
      </p:sp>
      <p:sp>
        <p:nvSpPr>
          <p:cNvPr id="69635"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s-ES" sz="2800" dirty="0" smtClean="0"/>
              <a:t>	</a:t>
            </a:r>
            <a:r>
              <a:rPr lang="es-ES" sz="2800" dirty="0" smtClean="0">
                <a:latin typeface="Trebuchet MS" pitchFamily="34" charset="0"/>
              </a:rPr>
              <a:t>Según un informe de la ONU para la Agricultura y la Alimentación (FAO), el sector ganadero genera más gases de efecto invernadero (el 18%) que los propios automóviles. En especial, los rumiantes, como las vacas, pues mantienen una relación simbiótica con una bacteria que produce </a:t>
            </a:r>
            <a:r>
              <a:rPr lang="es-ES" sz="2800" dirty="0" err="1" smtClean="0">
                <a:latin typeface="Trebuchet MS" pitchFamily="34" charset="0"/>
              </a:rPr>
              <a:t>celulasa</a:t>
            </a:r>
            <a:r>
              <a:rPr lang="es-ES" sz="2800" dirty="0" smtClean="0">
                <a:latin typeface="Trebuchet MS" pitchFamily="34" charset="0"/>
              </a:rPr>
              <a:t> y les permite obtener energía a partir de la celulosa de la pared celular. El metano es uno de los productos finales en este proceso, por lo que, al alimentarse, una pacífica vaca lechera emite bastantes emisiones de este gas cuando finaliza su digestión.</a:t>
            </a:r>
            <a:endParaRPr lang="es-ES" sz="2800" dirty="0" smtClean="0">
              <a:effectLst/>
              <a:latin typeface="Trebuchet MS" pitchFamily="34" charset="0"/>
            </a:endParaRPr>
          </a:p>
        </p:txBody>
      </p:sp>
      <p:sp>
        <p:nvSpPr>
          <p:cNvPr id="76803"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2228"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6803"/>
                                        </p:tgtEl>
                                        <p:attrNameLst>
                                          <p:attrName>style.color</p:attrName>
                                        </p:attrNameLst>
                                      </p:cBhvr>
                                      <p:by>
                                        <p:hsl h="-7200000" s="0" l="0"/>
                                      </p:by>
                                    </p:animClr>
                                    <p:animClr clrSpc="hsl" dir="cw">
                                      <p:cBhvr>
                                        <p:cTn id="7" dur="500" fill="hold"/>
                                        <p:tgtEl>
                                          <p:spTgt spid="76803"/>
                                        </p:tgtEl>
                                        <p:attrNameLst>
                                          <p:attrName>fillcolor</p:attrName>
                                        </p:attrNameLst>
                                      </p:cBhvr>
                                      <p:by>
                                        <p:hsl h="-7200000" s="0" l="0"/>
                                      </p:by>
                                    </p:animClr>
                                    <p:animClr clrSpc="hsl" dir="cw">
                                      <p:cBhvr>
                                        <p:cTn id="8" dur="500" fill="hold"/>
                                        <p:tgtEl>
                                          <p:spTgt spid="76803"/>
                                        </p:tgtEl>
                                        <p:attrNameLst>
                                          <p:attrName>stroke.color</p:attrName>
                                        </p:attrNameLst>
                                      </p:cBhvr>
                                      <p:by>
                                        <p:hsl h="-7200000" s="0" l="0"/>
                                      </p:by>
                                    </p:animClr>
                                    <p:set>
                                      <p:cBhvr>
                                        <p:cTn id="9" dur="500" fill="hold"/>
                                        <p:tgtEl>
                                          <p:spTgt spid="76803"/>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6803"/>
                                        </p:tgtEl>
                                        <p:attrNameLst>
                                          <p:attrName>ppt_x</p:attrName>
                                        </p:attrNameLst>
                                      </p:cBhvr>
                                      <p:tavLst>
                                        <p:tav tm="0">
                                          <p:val>
                                            <p:strVal val="ppt_x"/>
                                          </p:val>
                                        </p:tav>
                                        <p:tav tm="100000">
                                          <p:val>
                                            <p:strVal val="ppt_x"/>
                                          </p:val>
                                        </p:tav>
                                      </p:tavLst>
                                    </p:anim>
                                    <p:anim calcmode="lin" valueType="num">
                                      <p:cBhvr additive="base">
                                        <p:cTn id="13" dur="500"/>
                                        <p:tgtEl>
                                          <p:spTgt spid="76803"/>
                                        </p:tgtEl>
                                        <p:attrNameLst>
                                          <p:attrName>ppt_y</p:attrName>
                                        </p:attrNameLst>
                                      </p:cBhvr>
                                      <p:tavLst>
                                        <p:tav tm="0">
                                          <p:val>
                                            <p:strVal val="ppt_y"/>
                                          </p:val>
                                        </p:tav>
                                        <p:tav tm="100000">
                                          <p:val>
                                            <p:strVal val="1+ppt_h/2"/>
                                          </p:val>
                                        </p:tav>
                                      </p:tavLst>
                                    </p:anim>
                                    <p:set>
                                      <p:cBhvr>
                                        <p:cTn id="14" dur="1" fill="hold">
                                          <p:stCondLst>
                                            <p:cond delay="499"/>
                                          </p:stCondLst>
                                        </p:cTn>
                                        <p:tgtEl>
                                          <p:spTgt spid="76803"/>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9635">
                                            <p:txEl>
                                              <p:pRg st="0" end="0"/>
                                            </p:txEl>
                                          </p:spTgt>
                                        </p:tgtEl>
                                        <p:attrNameLst>
                                          <p:attrName>style.visibility</p:attrName>
                                        </p:attrNameLst>
                                      </p:cBhvr>
                                      <p:to>
                                        <p:strVal val="visible"/>
                                      </p:to>
                                    </p:set>
                                    <p:anim calcmode="lin" valueType="num">
                                      <p:cBhvr additive="base">
                                        <p:cTn id="1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63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9634"/>
                                        </p:tgtEl>
                                        <p:attrNameLst>
                                          <p:attrName>style.visibility</p:attrName>
                                        </p:attrNameLst>
                                      </p:cBhvr>
                                      <p:to>
                                        <p:strVal val="visible"/>
                                      </p:to>
                                    </p:set>
                                    <p:anim calcmode="lin" valueType="num">
                                      <p:cBhvr additive="base">
                                        <p:cTn id="22" dur="500" fill="hold"/>
                                        <p:tgtEl>
                                          <p:spTgt spid="69634"/>
                                        </p:tgtEl>
                                        <p:attrNameLst>
                                          <p:attrName>ppt_x</p:attrName>
                                        </p:attrNameLst>
                                      </p:cBhvr>
                                      <p:tavLst>
                                        <p:tav tm="0">
                                          <p:val>
                                            <p:strVal val="#ppt_x"/>
                                          </p:val>
                                        </p:tav>
                                        <p:tav tm="100000">
                                          <p:val>
                                            <p:strVal val="#ppt_x"/>
                                          </p:val>
                                        </p:tav>
                                      </p:tavLst>
                                    </p:anim>
                                    <p:anim calcmode="lin" valueType="num">
                                      <p:cBhvr additive="base">
                                        <p:cTn id="23"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P spid="76803" grpId="0" animBg="1"/>
      <p:bldP spid="7680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s-ES" smtClean="0"/>
              <a:t>AUMENTO DEL CO2</a:t>
            </a:r>
          </a:p>
        </p:txBody>
      </p:sp>
      <p:sp>
        <p:nvSpPr>
          <p:cNvPr id="67587" name="Rectangle 3"/>
          <p:cNvSpPr>
            <a:spLocks noGrp="1" noChangeArrowheads="1"/>
          </p:cNvSpPr>
          <p:nvPr>
            <p:ph type="body" idx="1"/>
          </p:nvPr>
        </p:nvSpPr>
        <p:spPr>
          <a:xfrm>
            <a:off x="468313" y="1557338"/>
            <a:ext cx="8229600" cy="5257800"/>
          </a:xfrm>
        </p:spPr>
        <p:txBody>
          <a:bodyPr/>
          <a:lstStyle/>
          <a:p>
            <a:pPr algn="ctr" eaLnBrk="1" hangingPunct="1">
              <a:lnSpc>
                <a:spcPct val="80000"/>
              </a:lnSpc>
              <a:buFont typeface="Wingdings" pitchFamily="2" charset="2"/>
              <a:buNone/>
              <a:defRPr/>
            </a:pPr>
            <a:r>
              <a:rPr lang="es-ES" sz="1800" dirty="0" smtClean="0"/>
              <a:t>	</a:t>
            </a:r>
            <a:r>
              <a:rPr lang="es-ES" sz="2000" dirty="0" smtClean="0">
                <a:latin typeface="Trebuchet MS" pitchFamily="34" charset="0"/>
              </a:rPr>
              <a:t>El equipo de Jordi </a:t>
            </a:r>
            <a:r>
              <a:rPr lang="es-ES" sz="2000" dirty="0" err="1" smtClean="0">
                <a:latin typeface="Trebuchet MS" pitchFamily="34" charset="0"/>
              </a:rPr>
              <a:t>Vilà-Guerau</a:t>
            </a:r>
            <a:r>
              <a:rPr lang="es-ES" sz="2000" dirty="0" smtClean="0">
                <a:latin typeface="Trebuchet MS" pitchFamily="34" charset="0"/>
              </a:rPr>
              <a:t>, en la Universidad de </a:t>
            </a:r>
            <a:r>
              <a:rPr lang="es-ES" sz="2000" dirty="0" err="1" smtClean="0">
                <a:latin typeface="Trebuchet MS" pitchFamily="34" charset="0"/>
              </a:rPr>
              <a:t>Wageningen</a:t>
            </a:r>
            <a:r>
              <a:rPr lang="es-ES" sz="2000" dirty="0" smtClean="0">
                <a:latin typeface="Trebuchet MS" pitchFamily="34" charset="0"/>
              </a:rPr>
              <a:t>, Países Bajos,  utilizó un modelo digital que toma en cuenta los suelos, el ciclo hidrológico, la atmósfera y los procesos biofísicos de crecimiento de la vegetación para estudiar los efectos de la duplicación de la cantidad de CO2 presente en la actualidad. El resultado fue un conjunto de consecuencias en cascada, que comenzaba con una disminución del tiempo que estarían abiertos los estomas de los vegetales, ya que al ser más abundante el CO2, aumentaría la eficiencia de estos. Las plantas transpirarían menos por haber durado menos el proceso de obtención de Co2 para la fotosíntesis, y habría menos vapor de agua aportado a la atmósfera a escala global.</a:t>
            </a:r>
            <a:br>
              <a:rPr lang="es-ES" sz="2000" dirty="0" smtClean="0">
                <a:latin typeface="Trebuchet MS" pitchFamily="34" charset="0"/>
              </a:rPr>
            </a:br>
            <a:r>
              <a:rPr lang="es-ES" sz="2000" dirty="0" smtClean="0">
                <a:latin typeface="Trebuchet MS" pitchFamily="34" charset="0"/>
              </a:rPr>
              <a:t/>
            </a:r>
            <a:br>
              <a:rPr lang="es-ES" sz="2000" dirty="0" smtClean="0">
                <a:latin typeface="Trebuchet MS" pitchFamily="34" charset="0"/>
              </a:rPr>
            </a:br>
            <a:r>
              <a:rPr lang="es-ES" sz="2000" dirty="0" smtClean="0">
                <a:latin typeface="Trebuchet MS" pitchFamily="34" charset="0"/>
              </a:rPr>
              <a:t>Se formaría un menor número de nubes del tipo cúmulo, lo que haría que la superficie terrestre se volviese más calurosa, ya que los rayos del sol inciden en ella directamente, en vez de reflejarse en las nubes. Esto se traduce en más calor y menos humedad.</a:t>
            </a:r>
            <a:r>
              <a:rPr lang="es-ES" sz="2000" dirty="0" smtClean="0">
                <a:effectLst/>
                <a:latin typeface="Trebuchet MS" pitchFamily="34" charset="0"/>
              </a:rPr>
              <a:t> </a:t>
            </a:r>
          </a:p>
        </p:txBody>
      </p:sp>
      <p:sp>
        <p:nvSpPr>
          <p:cNvPr id="77827"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3252"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516563"/>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7827"/>
                                        </p:tgtEl>
                                        <p:attrNameLst>
                                          <p:attrName>style.color</p:attrName>
                                        </p:attrNameLst>
                                      </p:cBhvr>
                                      <p:by>
                                        <p:hsl h="-7200000" s="0" l="0"/>
                                      </p:by>
                                    </p:animClr>
                                    <p:animClr clrSpc="hsl" dir="cw">
                                      <p:cBhvr>
                                        <p:cTn id="7" dur="500" fill="hold"/>
                                        <p:tgtEl>
                                          <p:spTgt spid="77827"/>
                                        </p:tgtEl>
                                        <p:attrNameLst>
                                          <p:attrName>fillcolor</p:attrName>
                                        </p:attrNameLst>
                                      </p:cBhvr>
                                      <p:by>
                                        <p:hsl h="-7200000" s="0" l="0"/>
                                      </p:by>
                                    </p:animClr>
                                    <p:animClr clrSpc="hsl" dir="cw">
                                      <p:cBhvr>
                                        <p:cTn id="8" dur="500" fill="hold"/>
                                        <p:tgtEl>
                                          <p:spTgt spid="77827"/>
                                        </p:tgtEl>
                                        <p:attrNameLst>
                                          <p:attrName>stroke.color</p:attrName>
                                        </p:attrNameLst>
                                      </p:cBhvr>
                                      <p:by>
                                        <p:hsl h="-7200000" s="0" l="0"/>
                                      </p:by>
                                    </p:animClr>
                                    <p:set>
                                      <p:cBhvr>
                                        <p:cTn id="9" dur="500" fill="hold"/>
                                        <p:tgtEl>
                                          <p:spTgt spid="77827"/>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7827"/>
                                        </p:tgtEl>
                                        <p:attrNameLst>
                                          <p:attrName>ppt_x</p:attrName>
                                        </p:attrNameLst>
                                      </p:cBhvr>
                                      <p:tavLst>
                                        <p:tav tm="0">
                                          <p:val>
                                            <p:strVal val="ppt_x"/>
                                          </p:val>
                                        </p:tav>
                                        <p:tav tm="100000">
                                          <p:val>
                                            <p:strVal val="ppt_x"/>
                                          </p:val>
                                        </p:tav>
                                      </p:tavLst>
                                    </p:anim>
                                    <p:anim calcmode="lin" valueType="num">
                                      <p:cBhvr additive="base">
                                        <p:cTn id="13" dur="500"/>
                                        <p:tgtEl>
                                          <p:spTgt spid="77827"/>
                                        </p:tgtEl>
                                        <p:attrNameLst>
                                          <p:attrName>ppt_y</p:attrName>
                                        </p:attrNameLst>
                                      </p:cBhvr>
                                      <p:tavLst>
                                        <p:tav tm="0">
                                          <p:val>
                                            <p:strVal val="ppt_y"/>
                                          </p:val>
                                        </p:tav>
                                        <p:tav tm="100000">
                                          <p:val>
                                            <p:strVal val="1+ppt_h/2"/>
                                          </p:val>
                                        </p:tav>
                                      </p:tavLst>
                                    </p:anim>
                                    <p:set>
                                      <p:cBhvr>
                                        <p:cTn id="14" dur="1" fill="hold">
                                          <p:stCondLst>
                                            <p:cond delay="499"/>
                                          </p:stCondLst>
                                        </p:cTn>
                                        <p:tgtEl>
                                          <p:spTgt spid="77827"/>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7587">
                                            <p:txEl>
                                              <p:pRg st="0" end="0"/>
                                            </p:txEl>
                                          </p:spTgt>
                                        </p:tgtEl>
                                        <p:attrNameLst>
                                          <p:attrName>style.visibility</p:attrName>
                                        </p:attrNameLst>
                                      </p:cBhvr>
                                      <p:to>
                                        <p:strVal val="visible"/>
                                      </p:to>
                                    </p:set>
                                    <p:anim calcmode="lin" valueType="num">
                                      <p:cBhvr additive="base">
                                        <p:cTn id="18"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7">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7586"/>
                                        </p:tgtEl>
                                        <p:attrNameLst>
                                          <p:attrName>style.visibility</p:attrName>
                                        </p:attrNameLst>
                                      </p:cBhvr>
                                      <p:to>
                                        <p:strVal val="visible"/>
                                      </p:to>
                                    </p:set>
                                    <p:anim calcmode="lin" valueType="num">
                                      <p:cBhvr additive="base">
                                        <p:cTn id="22" dur="1000" fill="hold"/>
                                        <p:tgtEl>
                                          <p:spTgt spid="67586"/>
                                        </p:tgtEl>
                                        <p:attrNameLst>
                                          <p:attrName>ppt_x</p:attrName>
                                        </p:attrNameLst>
                                      </p:cBhvr>
                                      <p:tavLst>
                                        <p:tav tm="0">
                                          <p:val>
                                            <p:strVal val="#ppt_x"/>
                                          </p:val>
                                        </p:tav>
                                        <p:tav tm="100000">
                                          <p:val>
                                            <p:strVal val="#ppt_x"/>
                                          </p:val>
                                        </p:tav>
                                      </p:tavLst>
                                    </p:anim>
                                    <p:anim calcmode="lin" valueType="num">
                                      <p:cBhvr additive="base">
                                        <p:cTn id="23" dur="10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77827" grpId="0" animBg="1"/>
      <p:bldP spid="7782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sz="half" idx="4294967295"/>
          </p:nvPr>
        </p:nvSpPr>
        <p:spPr>
          <a:xfrm>
            <a:off x="4643438" y="1628775"/>
            <a:ext cx="4038600" cy="4530725"/>
          </a:xfrm>
          <a:noFill/>
        </p:spPr>
        <p:txBody>
          <a:bodyPr/>
          <a:lstStyle/>
          <a:p>
            <a:pPr>
              <a:lnSpc>
                <a:spcPct val="80000"/>
              </a:lnSpc>
            </a:pPr>
            <a:endParaRPr lang="es-ES" sz="1800" smtClean="0">
              <a:effectLst/>
            </a:endParaRPr>
          </a:p>
        </p:txBody>
      </p:sp>
      <p:pic>
        <p:nvPicPr>
          <p:cNvPr id="78854" name="Picture 6" descr="pausas"/>
          <p:cNvPicPr>
            <a:picLocks noChangeAspect="1" noChangeArrowheads="1"/>
          </p:cNvPicPr>
          <p:nvPr/>
        </p:nvPicPr>
        <p:blipFill>
          <a:blip r:embed="rId2"/>
          <a:srcRect l="16400" t="3674" r="16319" b="14822"/>
          <a:stretch>
            <a:fillRect/>
          </a:stretch>
        </p:blipFill>
        <p:spPr bwMode="auto">
          <a:xfrm>
            <a:off x="5076825" y="1773238"/>
            <a:ext cx="3268663" cy="3887787"/>
          </a:xfrm>
          <a:prstGeom prst="rect">
            <a:avLst/>
          </a:prstGeom>
          <a:noFill/>
          <a:ln w="9525">
            <a:noFill/>
            <a:miter lim="800000"/>
            <a:headEnd/>
            <a:tailEnd/>
          </a:ln>
        </p:spPr>
      </p:pic>
      <p:sp>
        <p:nvSpPr>
          <p:cNvPr id="67586" name="Rectangle 2"/>
          <p:cNvSpPr>
            <a:spLocks noGrp="1" noChangeArrowheads="1"/>
          </p:cNvSpPr>
          <p:nvPr>
            <p:ph type="title" idx="4294967295"/>
          </p:nvPr>
        </p:nvSpPr>
        <p:spPr/>
        <p:txBody>
          <a:bodyPr/>
          <a:lstStyle/>
          <a:p>
            <a:pPr eaLnBrk="1" hangingPunct="1">
              <a:defRPr/>
            </a:pPr>
            <a:r>
              <a:rPr lang="es-ES" smtClean="0"/>
              <a:t>LAS PAUSAS</a:t>
            </a:r>
          </a:p>
        </p:txBody>
      </p:sp>
      <p:sp>
        <p:nvSpPr>
          <p:cNvPr id="78851"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4277" name="Picture 17" descr="MC900432668[1]">
            <a:hlinkClick r:id="rId3" action="ppaction://hlinksldjump"/>
          </p:cNvPr>
          <p:cNvPicPr>
            <a:picLocks noChangeAspect="1" noChangeArrowheads="1"/>
          </p:cNvPicPr>
          <p:nvPr/>
        </p:nvPicPr>
        <p:blipFill>
          <a:blip r:embed="rId4"/>
          <a:srcRect/>
          <a:stretch>
            <a:fillRect/>
          </a:stretch>
        </p:blipFill>
        <p:spPr bwMode="auto">
          <a:xfrm>
            <a:off x="7740650" y="5373688"/>
            <a:ext cx="1143000" cy="1143000"/>
          </a:xfrm>
          <a:prstGeom prst="rect">
            <a:avLst/>
          </a:prstGeom>
          <a:noFill/>
          <a:ln w="9525">
            <a:noFill/>
            <a:miter lim="800000"/>
            <a:headEnd/>
            <a:tailEnd/>
          </a:ln>
        </p:spPr>
      </p:pic>
      <p:sp>
        <p:nvSpPr>
          <p:cNvPr id="78857" name="Rectangle 9"/>
          <p:cNvSpPr>
            <a:spLocks noGrp="1" noChangeArrowheads="1"/>
          </p:cNvSpPr>
          <p:nvPr>
            <p:ph type="body" sz="half" idx="4294967295"/>
          </p:nvPr>
        </p:nvSpPr>
        <p:spPr>
          <a:xfrm>
            <a:off x="457200" y="1600200"/>
            <a:ext cx="4330700" cy="4530725"/>
          </a:xfrm>
          <a:noFill/>
        </p:spPr>
        <p:txBody>
          <a:bodyPr/>
          <a:lstStyle/>
          <a:p>
            <a:pPr marL="0" indent="0" algn="ctr">
              <a:lnSpc>
                <a:spcPct val="80000"/>
              </a:lnSpc>
              <a:buFont typeface="Wingdings" pitchFamily="2" charset="2"/>
              <a:buNone/>
            </a:pPr>
            <a:r>
              <a:rPr lang="es-ES" sz="2000" smtClean="0">
                <a:effectLst/>
              </a:rPr>
              <a:t>Las pausas son zonas de transición entre una capa y otra de la atmósfera. No están claramente delimitadas, pero es posible situarlas más o menos a una determinada altura teniendo en cuenta ciertas características, como la temperatura o la composición.´Así existen la tropopausa, la estratopausa, la mesopausa y la termopausa. La mesopausa en concreto se sitúa a unos 85km del nivel del mar. A partir de ella la temperatura pasa de bajar a subir y los materiales se vuelven más densos.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8851"/>
                                        </p:tgtEl>
                                        <p:attrNameLst>
                                          <p:attrName>style.color</p:attrName>
                                        </p:attrNameLst>
                                      </p:cBhvr>
                                      <p:by>
                                        <p:hsl h="-7200000" s="0" l="0"/>
                                      </p:by>
                                    </p:animClr>
                                    <p:animClr clrSpc="hsl" dir="cw">
                                      <p:cBhvr>
                                        <p:cTn id="7" dur="500" fill="hold"/>
                                        <p:tgtEl>
                                          <p:spTgt spid="78851"/>
                                        </p:tgtEl>
                                        <p:attrNameLst>
                                          <p:attrName>fillcolor</p:attrName>
                                        </p:attrNameLst>
                                      </p:cBhvr>
                                      <p:by>
                                        <p:hsl h="-7200000" s="0" l="0"/>
                                      </p:by>
                                    </p:animClr>
                                    <p:animClr clrSpc="hsl" dir="cw">
                                      <p:cBhvr>
                                        <p:cTn id="8" dur="500" fill="hold"/>
                                        <p:tgtEl>
                                          <p:spTgt spid="78851"/>
                                        </p:tgtEl>
                                        <p:attrNameLst>
                                          <p:attrName>stroke.color</p:attrName>
                                        </p:attrNameLst>
                                      </p:cBhvr>
                                      <p:by>
                                        <p:hsl h="-7200000" s="0" l="0"/>
                                      </p:by>
                                    </p:animClr>
                                    <p:set>
                                      <p:cBhvr>
                                        <p:cTn id="9" dur="500" fill="hold"/>
                                        <p:tgtEl>
                                          <p:spTgt spid="78851"/>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8851"/>
                                        </p:tgtEl>
                                        <p:attrNameLst>
                                          <p:attrName>ppt_x</p:attrName>
                                        </p:attrNameLst>
                                      </p:cBhvr>
                                      <p:tavLst>
                                        <p:tav tm="0">
                                          <p:val>
                                            <p:strVal val="ppt_x"/>
                                          </p:val>
                                        </p:tav>
                                        <p:tav tm="100000">
                                          <p:val>
                                            <p:strVal val="ppt_x"/>
                                          </p:val>
                                        </p:tav>
                                      </p:tavLst>
                                    </p:anim>
                                    <p:anim calcmode="lin" valueType="num">
                                      <p:cBhvr additive="base">
                                        <p:cTn id="13" dur="500"/>
                                        <p:tgtEl>
                                          <p:spTgt spid="78851"/>
                                        </p:tgtEl>
                                        <p:attrNameLst>
                                          <p:attrName>ppt_y</p:attrName>
                                        </p:attrNameLst>
                                      </p:cBhvr>
                                      <p:tavLst>
                                        <p:tav tm="0">
                                          <p:val>
                                            <p:strVal val="ppt_y"/>
                                          </p:val>
                                        </p:tav>
                                        <p:tav tm="100000">
                                          <p:val>
                                            <p:strVal val="1+ppt_h/2"/>
                                          </p:val>
                                        </p:tav>
                                      </p:tavLst>
                                    </p:anim>
                                    <p:set>
                                      <p:cBhvr>
                                        <p:cTn id="14" dur="1" fill="hold">
                                          <p:stCondLst>
                                            <p:cond delay="499"/>
                                          </p:stCondLst>
                                        </p:cTn>
                                        <p:tgtEl>
                                          <p:spTgt spid="78851"/>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8854"/>
                                        </p:tgtEl>
                                        <p:attrNameLst>
                                          <p:attrName>style.visibility</p:attrName>
                                        </p:attrNameLst>
                                      </p:cBhvr>
                                      <p:to>
                                        <p:strVal val="visible"/>
                                      </p:to>
                                    </p:set>
                                    <p:anim calcmode="lin" valueType="num">
                                      <p:cBhvr additive="base">
                                        <p:cTn id="18" dur="500" fill="hold"/>
                                        <p:tgtEl>
                                          <p:spTgt spid="78854"/>
                                        </p:tgtEl>
                                        <p:attrNameLst>
                                          <p:attrName>ppt_x</p:attrName>
                                        </p:attrNameLst>
                                      </p:cBhvr>
                                      <p:tavLst>
                                        <p:tav tm="0">
                                          <p:val>
                                            <p:strVal val="#ppt_x"/>
                                          </p:val>
                                        </p:tav>
                                        <p:tav tm="100000">
                                          <p:val>
                                            <p:strVal val="#ppt_x"/>
                                          </p:val>
                                        </p:tav>
                                      </p:tavLst>
                                    </p:anim>
                                    <p:anim calcmode="lin" valueType="num">
                                      <p:cBhvr additive="base">
                                        <p:cTn id="19" dur="500" fill="hold"/>
                                        <p:tgtEl>
                                          <p:spTgt spid="7885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8857">
                                            <p:txEl>
                                              <p:pRg st="0" end="0"/>
                                            </p:txEl>
                                          </p:spTgt>
                                        </p:tgtEl>
                                        <p:attrNameLst>
                                          <p:attrName>style.visibility</p:attrName>
                                        </p:attrNameLst>
                                      </p:cBhvr>
                                      <p:to>
                                        <p:strVal val="visible"/>
                                      </p:to>
                                    </p:set>
                                    <p:anim calcmode="lin" valueType="num">
                                      <p:cBhvr additive="base">
                                        <p:cTn id="22" dur="500" fill="hold"/>
                                        <p:tgtEl>
                                          <p:spTgt spid="788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885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7586"/>
                                        </p:tgtEl>
                                        <p:attrNameLst>
                                          <p:attrName>style.visibility</p:attrName>
                                        </p:attrNameLst>
                                      </p:cBhvr>
                                      <p:to>
                                        <p:strVal val="visible"/>
                                      </p:to>
                                    </p:set>
                                    <p:anim calcmode="lin" valueType="num">
                                      <p:cBhvr additive="base">
                                        <p:cTn id="26" dur="500" fill="hold"/>
                                        <p:tgtEl>
                                          <p:spTgt spid="67586"/>
                                        </p:tgtEl>
                                        <p:attrNameLst>
                                          <p:attrName>ppt_x</p:attrName>
                                        </p:attrNameLst>
                                      </p:cBhvr>
                                      <p:tavLst>
                                        <p:tav tm="0">
                                          <p:val>
                                            <p:strVal val="#ppt_x"/>
                                          </p:val>
                                        </p:tav>
                                        <p:tav tm="100000">
                                          <p:val>
                                            <p:strVal val="#ppt_x"/>
                                          </p:val>
                                        </p:tav>
                                      </p:tavLst>
                                    </p:anim>
                                    <p:anim calcmode="lin" valueType="num">
                                      <p:cBhvr additive="base">
                                        <p:cTn id="27"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78851" grpId="0" animBg="1"/>
      <p:bldP spid="78851" grpId="1" animBg="1"/>
      <p:bldP spid="7885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defRPr/>
            </a:pPr>
            <a:r>
              <a:rPr lang="es-ES" smtClean="0"/>
              <a:t>OZONOSONDAS</a:t>
            </a:r>
          </a:p>
        </p:txBody>
      </p:sp>
      <p:sp>
        <p:nvSpPr>
          <p:cNvPr id="67587" name="Rectangle 3"/>
          <p:cNvSpPr>
            <a:spLocks noGrp="1" noChangeArrowheads="1"/>
          </p:cNvSpPr>
          <p:nvPr>
            <p:ph type="body" idx="4294967295"/>
          </p:nvPr>
        </p:nvSpPr>
        <p:spPr/>
        <p:txBody>
          <a:bodyPr/>
          <a:lstStyle/>
          <a:p>
            <a:pPr marL="0" indent="0" algn="ctr">
              <a:lnSpc>
                <a:spcPct val="80000"/>
              </a:lnSpc>
              <a:buFont typeface="Wingdings" pitchFamily="2" charset="2"/>
              <a:buNone/>
              <a:defRPr/>
            </a:pPr>
            <a:r>
              <a:rPr lang="es-ES" sz="2000" dirty="0" smtClean="0"/>
              <a:t>Un </a:t>
            </a:r>
            <a:r>
              <a:rPr lang="es-ES" sz="2000" dirty="0" err="1" smtClean="0"/>
              <a:t>ozonosondeo</a:t>
            </a:r>
            <a:r>
              <a:rPr lang="es-ES" sz="2000" dirty="0" smtClean="0"/>
              <a:t> consiste en lanzar un aparato sensor de ozono que envía información acerca de la cantidad de ozono en cada nivel de la atmósfera a un receptor. El sensor es bastante estándar, pero suele unirse a una interfaz electrónica que recoge datos acerca de la temperatura, dirección del aire, la presión o la humedad. Esta sonda se lanza usando un globo de helio.</a:t>
            </a:r>
          </a:p>
          <a:p>
            <a:pPr marL="0" indent="0" algn="ctr">
              <a:lnSpc>
                <a:spcPct val="80000"/>
              </a:lnSpc>
              <a:buFont typeface="Wingdings" pitchFamily="2" charset="2"/>
              <a:buNone/>
              <a:defRPr/>
            </a:pPr>
            <a:endParaRPr lang="es-ES" sz="2000" dirty="0" smtClean="0"/>
          </a:p>
          <a:p>
            <a:pPr marL="0" indent="0" algn="ctr">
              <a:lnSpc>
                <a:spcPct val="80000"/>
              </a:lnSpc>
              <a:buFont typeface="Wingdings" pitchFamily="2" charset="2"/>
              <a:buNone/>
              <a:defRPr/>
            </a:pPr>
            <a:r>
              <a:rPr lang="es-ES" sz="2000" dirty="0" smtClean="0"/>
              <a:t>El receptor permite pasar los datos a un ordenador, donde serán correctamente analizados mediante técnicas de análisis químico. </a:t>
            </a:r>
          </a:p>
          <a:p>
            <a:pPr marL="0" indent="0" algn="ctr">
              <a:lnSpc>
                <a:spcPct val="80000"/>
              </a:lnSpc>
              <a:buFont typeface="Wingdings" pitchFamily="2" charset="2"/>
              <a:buNone/>
              <a:defRPr/>
            </a:pPr>
            <a:endParaRPr lang="es-ES" sz="2000" dirty="0" smtClean="0"/>
          </a:p>
          <a:p>
            <a:pPr marL="0" indent="0" algn="ctr">
              <a:lnSpc>
                <a:spcPct val="80000"/>
              </a:lnSpc>
              <a:buFont typeface="Wingdings" pitchFamily="2" charset="2"/>
              <a:buNone/>
              <a:defRPr/>
            </a:pPr>
            <a:r>
              <a:rPr lang="es-ES" sz="2000" dirty="0" smtClean="0"/>
              <a:t>La </a:t>
            </a:r>
            <a:r>
              <a:rPr lang="es-ES" sz="2000" dirty="0" err="1" smtClean="0"/>
              <a:t>ozonosonda</a:t>
            </a:r>
            <a:r>
              <a:rPr lang="es-ES" sz="2000" dirty="0" smtClean="0"/>
              <a:t>, por tanto, es un instrumento que sirve para medir el ozono que existe en cada zona de la atmósfera hasta una altura de 30 o 35km y es la principal fuente de información de la cual disponemos actualmente sobre</a:t>
            </a:r>
          </a:p>
          <a:p>
            <a:pPr marL="0" indent="0" algn="ctr">
              <a:lnSpc>
                <a:spcPct val="80000"/>
              </a:lnSpc>
              <a:buFont typeface="Wingdings" pitchFamily="2" charset="2"/>
              <a:buNone/>
              <a:defRPr/>
            </a:pPr>
            <a:r>
              <a:rPr lang="es-ES" sz="2000" dirty="0" smtClean="0"/>
              <a:t>este gas.</a:t>
            </a:r>
          </a:p>
        </p:txBody>
      </p:sp>
      <p:sp>
        <p:nvSpPr>
          <p:cNvPr id="79875"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5300" name="Picture 17" descr="MC900432668[1]">
            <a:hlinkClick r:id="rId2" action="ppaction://hlinksldjump"/>
          </p:cNvPr>
          <p:cNvPicPr>
            <a:picLocks noChangeAspect="1" noChangeArrowheads="1"/>
          </p:cNvPicPr>
          <p:nvPr/>
        </p:nvPicPr>
        <p:blipFill>
          <a:blip r:embed="rId3"/>
          <a:srcRect/>
          <a:stretch>
            <a:fillRect/>
          </a:stretch>
        </p:blipFill>
        <p:spPr bwMode="auto">
          <a:xfrm>
            <a:off x="7740650"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79875"/>
                                        </p:tgtEl>
                                        <p:attrNameLst>
                                          <p:attrName>style.color</p:attrName>
                                        </p:attrNameLst>
                                      </p:cBhvr>
                                      <p:by>
                                        <p:hsl h="-7200000" s="0" l="0"/>
                                      </p:by>
                                    </p:animClr>
                                    <p:animClr clrSpc="hsl" dir="cw">
                                      <p:cBhvr>
                                        <p:cTn id="7" dur="500" fill="hold"/>
                                        <p:tgtEl>
                                          <p:spTgt spid="79875"/>
                                        </p:tgtEl>
                                        <p:attrNameLst>
                                          <p:attrName>fillcolor</p:attrName>
                                        </p:attrNameLst>
                                      </p:cBhvr>
                                      <p:by>
                                        <p:hsl h="-7200000" s="0" l="0"/>
                                      </p:by>
                                    </p:animClr>
                                    <p:animClr clrSpc="hsl" dir="cw">
                                      <p:cBhvr>
                                        <p:cTn id="8" dur="500" fill="hold"/>
                                        <p:tgtEl>
                                          <p:spTgt spid="79875"/>
                                        </p:tgtEl>
                                        <p:attrNameLst>
                                          <p:attrName>stroke.color</p:attrName>
                                        </p:attrNameLst>
                                      </p:cBhvr>
                                      <p:by>
                                        <p:hsl h="-7200000" s="0" l="0"/>
                                      </p:by>
                                    </p:animClr>
                                    <p:set>
                                      <p:cBhvr>
                                        <p:cTn id="9" dur="500" fill="hold"/>
                                        <p:tgtEl>
                                          <p:spTgt spid="79875"/>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79875"/>
                                        </p:tgtEl>
                                        <p:attrNameLst>
                                          <p:attrName>ppt_x</p:attrName>
                                        </p:attrNameLst>
                                      </p:cBhvr>
                                      <p:tavLst>
                                        <p:tav tm="0">
                                          <p:val>
                                            <p:strVal val="ppt_x"/>
                                          </p:val>
                                        </p:tav>
                                        <p:tav tm="100000">
                                          <p:val>
                                            <p:strVal val="ppt_x"/>
                                          </p:val>
                                        </p:tav>
                                      </p:tavLst>
                                    </p:anim>
                                    <p:anim calcmode="lin" valueType="num">
                                      <p:cBhvr additive="base">
                                        <p:cTn id="13" dur="500"/>
                                        <p:tgtEl>
                                          <p:spTgt spid="79875"/>
                                        </p:tgtEl>
                                        <p:attrNameLst>
                                          <p:attrName>ppt_y</p:attrName>
                                        </p:attrNameLst>
                                      </p:cBhvr>
                                      <p:tavLst>
                                        <p:tav tm="0">
                                          <p:val>
                                            <p:strVal val="ppt_y"/>
                                          </p:val>
                                        </p:tav>
                                        <p:tav tm="100000">
                                          <p:val>
                                            <p:strVal val="1+ppt_h/2"/>
                                          </p:val>
                                        </p:tav>
                                      </p:tavLst>
                                    </p:anim>
                                    <p:set>
                                      <p:cBhvr>
                                        <p:cTn id="14" dur="1" fill="hold">
                                          <p:stCondLst>
                                            <p:cond delay="499"/>
                                          </p:stCondLst>
                                        </p:cTn>
                                        <p:tgtEl>
                                          <p:spTgt spid="79875"/>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7587">
                                            <p:txEl>
                                              <p:pRg st="0" end="0"/>
                                            </p:txEl>
                                          </p:spTgt>
                                        </p:tgtEl>
                                        <p:attrNameLst>
                                          <p:attrName>style.visibility</p:attrName>
                                        </p:attrNameLst>
                                      </p:cBhvr>
                                      <p:to>
                                        <p:strVal val="visible"/>
                                      </p:to>
                                    </p:set>
                                    <p:anim calcmode="lin" valueType="num">
                                      <p:cBhvr additive="base">
                                        <p:cTn id="18"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7587">
                                            <p:txEl>
                                              <p:pRg st="2" end="2"/>
                                            </p:txEl>
                                          </p:spTgt>
                                        </p:tgtEl>
                                        <p:attrNameLst>
                                          <p:attrName>style.visibility</p:attrName>
                                        </p:attrNameLst>
                                      </p:cBhvr>
                                      <p:to>
                                        <p:strVal val="visible"/>
                                      </p:to>
                                    </p:set>
                                    <p:anim calcmode="lin" valueType="num">
                                      <p:cBhvr additive="base">
                                        <p:cTn id="2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7587">
                                            <p:txEl>
                                              <p:pRg st="4" end="4"/>
                                            </p:txEl>
                                          </p:spTgt>
                                        </p:tgtEl>
                                        <p:attrNameLst>
                                          <p:attrName>style.visibility</p:attrName>
                                        </p:attrNameLst>
                                      </p:cBhvr>
                                      <p:to>
                                        <p:strVal val="visible"/>
                                      </p:to>
                                    </p:set>
                                    <p:anim calcmode="lin" valueType="num">
                                      <p:cBhvr additive="base">
                                        <p:cTn id="28"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7587">
                                            <p:txEl>
                                              <p:pRg st="5" end="5"/>
                                            </p:txEl>
                                          </p:spTgt>
                                        </p:tgtEl>
                                        <p:attrNameLst>
                                          <p:attrName>style.visibility</p:attrName>
                                        </p:attrNameLst>
                                      </p:cBhvr>
                                      <p:to>
                                        <p:strVal val="visible"/>
                                      </p:to>
                                    </p:set>
                                    <p:anim calcmode="lin" valueType="num">
                                      <p:cBhvr additive="base">
                                        <p:cTn id="33"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758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7586"/>
                                        </p:tgtEl>
                                        <p:attrNameLst>
                                          <p:attrName>style.visibility</p:attrName>
                                        </p:attrNameLst>
                                      </p:cBhvr>
                                      <p:to>
                                        <p:strVal val="visible"/>
                                      </p:to>
                                    </p:set>
                                    <p:anim calcmode="lin" valueType="num">
                                      <p:cBhvr additive="base">
                                        <p:cTn id="37" dur="1000" fill="hold"/>
                                        <p:tgtEl>
                                          <p:spTgt spid="67586"/>
                                        </p:tgtEl>
                                        <p:attrNameLst>
                                          <p:attrName>ppt_x</p:attrName>
                                        </p:attrNameLst>
                                      </p:cBhvr>
                                      <p:tavLst>
                                        <p:tav tm="0">
                                          <p:val>
                                            <p:strVal val="#ppt_x"/>
                                          </p:val>
                                        </p:tav>
                                        <p:tav tm="100000">
                                          <p:val>
                                            <p:strVal val="#ppt_x"/>
                                          </p:val>
                                        </p:tav>
                                      </p:tavLst>
                                    </p:anim>
                                    <p:anim calcmode="lin" valueType="num">
                                      <p:cBhvr additive="base">
                                        <p:cTn id="38" dur="10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79875" grpId="0" animBg="1"/>
      <p:bldP spid="7987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3" name="Picture 7" descr="VOLCANE"/>
          <p:cNvPicPr>
            <a:picLocks noGrp="1" noChangeAspect="1" noChangeArrowheads="1"/>
          </p:cNvPicPr>
          <p:nvPr>
            <p:ph sz="half" idx="4294967295"/>
          </p:nvPr>
        </p:nvPicPr>
        <p:blipFill>
          <a:blip r:embed="rId2"/>
          <a:srcRect l="19133" r="16527"/>
          <a:stretch>
            <a:fillRect/>
          </a:stretch>
        </p:blipFill>
        <p:spPr>
          <a:xfrm>
            <a:off x="5724525" y="1628775"/>
            <a:ext cx="3089275" cy="3600450"/>
          </a:xfrm>
        </p:spPr>
      </p:pic>
      <p:sp>
        <p:nvSpPr>
          <p:cNvPr id="67586" name="Rectangle 2"/>
          <p:cNvSpPr>
            <a:spLocks noGrp="1" noChangeArrowheads="1"/>
          </p:cNvSpPr>
          <p:nvPr>
            <p:ph type="title" idx="4294967295"/>
          </p:nvPr>
        </p:nvSpPr>
        <p:spPr/>
        <p:txBody>
          <a:bodyPr/>
          <a:lstStyle/>
          <a:p>
            <a:pPr eaLnBrk="1" hangingPunct="1">
              <a:defRPr/>
            </a:pPr>
            <a:r>
              <a:rPr lang="es-ES" smtClean="0"/>
              <a:t>GASES VOLCÁNICOS</a:t>
            </a:r>
          </a:p>
        </p:txBody>
      </p:sp>
      <p:sp>
        <p:nvSpPr>
          <p:cNvPr id="67587" name="Rectangle 3"/>
          <p:cNvSpPr>
            <a:spLocks noGrp="1" noChangeArrowheads="1"/>
          </p:cNvSpPr>
          <p:nvPr>
            <p:ph type="body" sz="half" idx="4294967295"/>
          </p:nvPr>
        </p:nvSpPr>
        <p:spPr>
          <a:xfrm>
            <a:off x="0" y="1412875"/>
            <a:ext cx="5651500" cy="5184775"/>
          </a:xfrm>
        </p:spPr>
        <p:txBody>
          <a:bodyPr/>
          <a:lstStyle/>
          <a:p>
            <a:pPr algn="ctr" eaLnBrk="1" hangingPunct="1">
              <a:buFont typeface="Wingdings" pitchFamily="2" charset="2"/>
              <a:buNone/>
            </a:pPr>
            <a:r>
              <a:rPr lang="es-ES" sz="2000" smtClean="0"/>
              <a:t>	</a:t>
            </a:r>
            <a:r>
              <a:rPr lang="es-ES" sz="2000" smtClean="0">
                <a:latin typeface="Trebuchet MS" pitchFamily="34" charset="0"/>
              </a:rPr>
              <a:t>En las erupciones volcánicas se emite una mezcla gaseosa formada básicamente por vapor de agua y dióxido de carbono, además de dióxido de azufre y ácido sulfhídrico, clorhídrico y fluorhídrico.</a:t>
            </a:r>
          </a:p>
          <a:p>
            <a:pPr algn="ctr" eaLnBrk="1" hangingPunct="1">
              <a:buFont typeface="Wingdings" pitchFamily="2" charset="2"/>
              <a:buNone/>
            </a:pPr>
            <a:r>
              <a:rPr lang="es-ES" sz="2400" smtClean="0">
                <a:latin typeface="Trebuchet MS" pitchFamily="34" charset="0"/>
              </a:rPr>
              <a:t> </a:t>
            </a:r>
          </a:p>
          <a:p>
            <a:pPr lvl="1" eaLnBrk="1" hangingPunct="1"/>
            <a:r>
              <a:rPr lang="es-ES" sz="2000" smtClean="0">
                <a:latin typeface="Trebuchet MS" pitchFamily="34" charset="0"/>
              </a:rPr>
              <a:t>El vapor de agua procede de las filtraciones o las acumulaciones subterráneas y supone normalmente más del 80% del gas total expulsado.</a:t>
            </a:r>
          </a:p>
          <a:p>
            <a:pPr lvl="1" eaLnBrk="1" hangingPunct="1"/>
            <a:endParaRPr lang="es-ES" sz="2000" smtClean="0">
              <a:latin typeface="Trebuchet MS" pitchFamily="34" charset="0"/>
            </a:endParaRPr>
          </a:p>
          <a:p>
            <a:pPr lvl="1" eaLnBrk="1" hangingPunct="1"/>
            <a:r>
              <a:rPr lang="es-ES" sz="2000" smtClean="0">
                <a:latin typeface="Trebuchet MS" pitchFamily="34" charset="0"/>
              </a:rPr>
              <a:t>El segundo gas es el dióxido de carbono. La cantidad que emiten los volcanes al año oscila entre los 100 y los 500 millones de toneladas.</a:t>
            </a:r>
            <a:endParaRPr lang="es-ES" sz="2000" smtClean="0">
              <a:effectLst/>
              <a:latin typeface="Trebuchet MS" pitchFamily="34" charset="0"/>
            </a:endParaRPr>
          </a:p>
        </p:txBody>
      </p:sp>
      <p:sp>
        <p:nvSpPr>
          <p:cNvPr id="80899"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pic>
        <p:nvPicPr>
          <p:cNvPr id="56325" name="Picture 17" descr="MC900432668[1]">
            <a:hlinkClick r:id="rId3" action="ppaction://hlinksldjump"/>
          </p:cNvPr>
          <p:cNvPicPr>
            <a:picLocks noChangeAspect="1" noChangeArrowheads="1"/>
          </p:cNvPicPr>
          <p:nvPr/>
        </p:nvPicPr>
        <p:blipFill>
          <a:blip r:embed="rId4"/>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80899"/>
                                        </p:tgtEl>
                                        <p:attrNameLst>
                                          <p:attrName>style.color</p:attrName>
                                        </p:attrNameLst>
                                      </p:cBhvr>
                                      <p:by>
                                        <p:hsl h="-7200000" s="0" l="0"/>
                                      </p:by>
                                    </p:animClr>
                                    <p:animClr clrSpc="hsl" dir="cw">
                                      <p:cBhvr>
                                        <p:cTn id="7" dur="500" fill="hold"/>
                                        <p:tgtEl>
                                          <p:spTgt spid="80899"/>
                                        </p:tgtEl>
                                        <p:attrNameLst>
                                          <p:attrName>fillcolor</p:attrName>
                                        </p:attrNameLst>
                                      </p:cBhvr>
                                      <p:by>
                                        <p:hsl h="-7200000" s="0" l="0"/>
                                      </p:by>
                                    </p:animClr>
                                    <p:animClr clrSpc="hsl" dir="cw">
                                      <p:cBhvr>
                                        <p:cTn id="8" dur="500" fill="hold"/>
                                        <p:tgtEl>
                                          <p:spTgt spid="80899"/>
                                        </p:tgtEl>
                                        <p:attrNameLst>
                                          <p:attrName>stroke.color</p:attrName>
                                        </p:attrNameLst>
                                      </p:cBhvr>
                                      <p:by>
                                        <p:hsl h="-7200000" s="0" l="0"/>
                                      </p:by>
                                    </p:animClr>
                                    <p:set>
                                      <p:cBhvr>
                                        <p:cTn id="9" dur="500" fill="hold"/>
                                        <p:tgtEl>
                                          <p:spTgt spid="80899"/>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80899"/>
                                        </p:tgtEl>
                                        <p:attrNameLst>
                                          <p:attrName>ppt_x</p:attrName>
                                        </p:attrNameLst>
                                      </p:cBhvr>
                                      <p:tavLst>
                                        <p:tav tm="0">
                                          <p:val>
                                            <p:strVal val="ppt_x"/>
                                          </p:val>
                                        </p:tav>
                                        <p:tav tm="100000">
                                          <p:val>
                                            <p:strVal val="ppt_x"/>
                                          </p:val>
                                        </p:tav>
                                      </p:tavLst>
                                    </p:anim>
                                    <p:anim calcmode="lin" valueType="num">
                                      <p:cBhvr additive="base">
                                        <p:cTn id="13" dur="500"/>
                                        <p:tgtEl>
                                          <p:spTgt spid="80899"/>
                                        </p:tgtEl>
                                        <p:attrNameLst>
                                          <p:attrName>ppt_y</p:attrName>
                                        </p:attrNameLst>
                                      </p:cBhvr>
                                      <p:tavLst>
                                        <p:tav tm="0">
                                          <p:val>
                                            <p:strVal val="ppt_y"/>
                                          </p:val>
                                        </p:tav>
                                        <p:tav tm="100000">
                                          <p:val>
                                            <p:strVal val="1+ppt_h/2"/>
                                          </p:val>
                                        </p:tav>
                                      </p:tavLst>
                                    </p:anim>
                                    <p:set>
                                      <p:cBhvr>
                                        <p:cTn id="14" dur="1" fill="hold">
                                          <p:stCondLst>
                                            <p:cond delay="499"/>
                                          </p:stCondLst>
                                        </p:cTn>
                                        <p:tgtEl>
                                          <p:spTgt spid="80899"/>
                                        </p:tgtEl>
                                        <p:attrNameLst>
                                          <p:attrName>style.visibility</p:attrName>
                                        </p:attrNameLst>
                                      </p:cBhvr>
                                      <p:to>
                                        <p:strVal val="hidden"/>
                                      </p:to>
                                    </p:se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80903"/>
                                        </p:tgtEl>
                                        <p:attrNameLst>
                                          <p:attrName>style.visibility</p:attrName>
                                        </p:attrNameLst>
                                      </p:cBhvr>
                                      <p:to>
                                        <p:strVal val="visible"/>
                                      </p:to>
                                    </p:set>
                                    <p:anim calcmode="lin" valueType="num">
                                      <p:cBhvr additive="base">
                                        <p:cTn id="18" dur="500" fill="hold"/>
                                        <p:tgtEl>
                                          <p:spTgt spid="80903"/>
                                        </p:tgtEl>
                                        <p:attrNameLst>
                                          <p:attrName>ppt_x</p:attrName>
                                        </p:attrNameLst>
                                      </p:cBhvr>
                                      <p:tavLst>
                                        <p:tav tm="0">
                                          <p:val>
                                            <p:strVal val="#ppt_x"/>
                                          </p:val>
                                        </p:tav>
                                        <p:tav tm="100000">
                                          <p:val>
                                            <p:strVal val="#ppt_x"/>
                                          </p:val>
                                        </p:tav>
                                      </p:tavLst>
                                    </p:anim>
                                    <p:anim calcmode="lin" valueType="num">
                                      <p:cBhvr additive="base">
                                        <p:cTn id="19" dur="500" fill="hold"/>
                                        <p:tgtEl>
                                          <p:spTgt spid="8090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7587">
                                            <p:txEl>
                                              <p:pRg st="0" end="0"/>
                                            </p:txEl>
                                          </p:spTgt>
                                        </p:tgtEl>
                                        <p:attrNameLst>
                                          <p:attrName>style.visibility</p:attrName>
                                        </p:attrNameLst>
                                      </p:cBhvr>
                                      <p:to>
                                        <p:strVal val="visible"/>
                                      </p:to>
                                    </p:set>
                                    <p:anim calcmode="lin" valueType="num">
                                      <p:cBhvr additive="base">
                                        <p:cTn id="22"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7587">
                                            <p:txEl>
                                              <p:pRg st="1" end="1"/>
                                            </p:txEl>
                                          </p:spTgt>
                                        </p:tgtEl>
                                        <p:attrNameLst>
                                          <p:attrName>style.visibility</p:attrName>
                                        </p:attrNameLst>
                                      </p:cBhvr>
                                      <p:to>
                                        <p:strVal val="visible"/>
                                      </p:to>
                                    </p:set>
                                    <p:anim calcmode="lin" valueType="num">
                                      <p:cBhvr additive="base">
                                        <p:cTn id="26"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7587">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7587">
                                            <p:txEl>
                                              <p:pRg st="2" end="2"/>
                                            </p:txEl>
                                          </p:spTgt>
                                        </p:tgtEl>
                                        <p:attrNameLst>
                                          <p:attrName>style.visibility</p:attrName>
                                        </p:attrNameLst>
                                      </p:cBhvr>
                                      <p:to>
                                        <p:strVal val="visible"/>
                                      </p:to>
                                    </p:set>
                                    <p:anim calcmode="lin" valueType="num">
                                      <p:cBhvr additive="base">
                                        <p:cTn id="30"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7587">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7587">
                                            <p:txEl>
                                              <p:pRg st="4" end="4"/>
                                            </p:txEl>
                                          </p:spTgt>
                                        </p:tgtEl>
                                        <p:attrNameLst>
                                          <p:attrName>style.visibility</p:attrName>
                                        </p:attrNameLst>
                                      </p:cBhvr>
                                      <p:to>
                                        <p:strVal val="visible"/>
                                      </p:to>
                                    </p:set>
                                    <p:anim calcmode="lin" valueType="num">
                                      <p:cBhvr additive="base">
                                        <p:cTn id="34"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7587">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7586"/>
                                        </p:tgtEl>
                                        <p:attrNameLst>
                                          <p:attrName>style.visibility</p:attrName>
                                        </p:attrNameLst>
                                      </p:cBhvr>
                                      <p:to>
                                        <p:strVal val="visible"/>
                                      </p:to>
                                    </p:set>
                                    <p:anim calcmode="lin" valueType="num">
                                      <p:cBhvr additive="base">
                                        <p:cTn id="38" dur="1000" fill="hold"/>
                                        <p:tgtEl>
                                          <p:spTgt spid="67586"/>
                                        </p:tgtEl>
                                        <p:attrNameLst>
                                          <p:attrName>ppt_x</p:attrName>
                                        </p:attrNameLst>
                                      </p:cBhvr>
                                      <p:tavLst>
                                        <p:tav tm="0">
                                          <p:val>
                                            <p:strVal val="#ppt_x"/>
                                          </p:val>
                                        </p:tav>
                                        <p:tav tm="100000">
                                          <p:val>
                                            <p:strVal val="#ppt_x"/>
                                          </p:val>
                                        </p:tav>
                                      </p:tavLst>
                                    </p:anim>
                                    <p:anim calcmode="lin" valueType="num">
                                      <p:cBhvr additive="base">
                                        <p:cTn id="39" dur="10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80899" grpId="0" animBg="1"/>
      <p:bldP spid="8089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idx="4294967295"/>
          </p:nvPr>
        </p:nvSpPr>
        <p:spPr>
          <a:xfrm>
            <a:off x="509588" y="692150"/>
            <a:ext cx="8229600" cy="1139825"/>
          </a:xfrm>
        </p:spPr>
        <p:txBody>
          <a:bodyPr anchorCtr="0"/>
          <a:lstStyle/>
          <a:p>
            <a:pPr eaLnBrk="1" hangingPunct="1">
              <a:defRPr/>
            </a:pPr>
            <a:r>
              <a:rPr lang="es-ES" dirty="0" smtClean="0">
                <a:solidFill>
                  <a:srgbClr val="FF66FF"/>
                </a:solidFill>
                <a:latin typeface="Trebuchet MS" pitchFamily="34" charset="0"/>
              </a:rPr>
              <a:t>3. ¿Qué compuesto es el principal responsable de la lluvia ácida?</a:t>
            </a:r>
          </a:p>
        </p:txBody>
      </p:sp>
      <p:sp>
        <p:nvSpPr>
          <p:cNvPr id="16386" name="2 Marcador de contenido"/>
          <p:cNvSpPr>
            <a:spLocks noGrp="1"/>
          </p:cNvSpPr>
          <p:nvPr>
            <p:ph idx="4294967295"/>
          </p:nvPr>
        </p:nvSpPr>
        <p:spPr>
          <a:xfrm>
            <a:off x="684213" y="2484438"/>
            <a:ext cx="7653337" cy="4032250"/>
          </a:xfrm>
        </p:spPr>
        <p:txBody>
          <a:bodyPr/>
          <a:lstStyle/>
          <a:p>
            <a:pPr>
              <a:lnSpc>
                <a:spcPct val="150000"/>
              </a:lnSpc>
              <a:spcBef>
                <a:spcPct val="50000"/>
              </a:spcBef>
              <a:buFont typeface="Wingdings" pitchFamily="2" charset="2"/>
              <a:buChar char="Ø"/>
              <a:defRPr/>
            </a:pPr>
            <a:r>
              <a:rPr lang="es-ES" dirty="0" smtClean="0">
                <a:effectLst>
                  <a:outerShdw blurRad="38100" dist="38100" dir="2700000" algn="tl">
                    <a:srgbClr val="000000">
                      <a:alpha val="43137"/>
                    </a:srgbClr>
                  </a:outerShdw>
                </a:effectLst>
                <a:latin typeface="Trebuchet MS" pitchFamily="34" charset="0"/>
                <a:hlinkClick r:id="rId2" action="ppaction://hlinksldjump"/>
              </a:rPr>
              <a:t>Ácido </a:t>
            </a:r>
            <a:r>
              <a:rPr lang="es-ES" dirty="0">
                <a:effectLst>
                  <a:outerShdw blurRad="38100" dist="38100" dir="2700000" algn="tl">
                    <a:srgbClr val="000000">
                      <a:alpha val="43137"/>
                    </a:srgbClr>
                  </a:outerShdw>
                </a:effectLst>
                <a:latin typeface="Trebuchet MS" pitchFamily="34" charset="0"/>
                <a:hlinkClick r:id="rId2" action="ppaction://hlinksldjump"/>
              </a:rPr>
              <a:t>sulfúrico</a:t>
            </a:r>
            <a:endParaRPr lang="es-ES" dirty="0">
              <a:effectLst>
                <a:outerShdw blurRad="38100" dist="38100" dir="2700000" algn="tl">
                  <a:srgbClr val="000000">
                    <a:alpha val="43137"/>
                  </a:srgbClr>
                </a:outerShdw>
              </a:effectLst>
              <a:latin typeface="Trebuchet MS" pitchFamily="34" charset="0"/>
            </a:endParaRPr>
          </a:p>
          <a:p>
            <a:pPr>
              <a:lnSpc>
                <a:spcPct val="150000"/>
              </a:lnSpc>
              <a:spcBef>
                <a:spcPct val="50000"/>
              </a:spcBef>
              <a:buFont typeface="Wingdings" pitchFamily="2" charset="2"/>
              <a:buChar char="Ø"/>
              <a:defRPr/>
            </a:pPr>
            <a:r>
              <a:rPr lang="es-ES" dirty="0">
                <a:effectLst>
                  <a:outerShdw blurRad="38100" dist="38100" dir="2700000" algn="tl">
                    <a:srgbClr val="000000">
                      <a:alpha val="43137"/>
                    </a:srgbClr>
                  </a:outerShdw>
                </a:effectLst>
                <a:latin typeface="Trebuchet MS" pitchFamily="34" charset="0"/>
                <a:hlinkClick r:id="rId3" action="ppaction://hlinksldjump"/>
              </a:rPr>
              <a:t>Ácido carbónico</a:t>
            </a:r>
          </a:p>
          <a:p>
            <a:pPr>
              <a:lnSpc>
                <a:spcPct val="150000"/>
              </a:lnSpc>
              <a:spcBef>
                <a:spcPct val="50000"/>
              </a:spcBef>
              <a:buFont typeface="Wingdings" pitchFamily="2" charset="2"/>
              <a:buChar char="Ø"/>
              <a:defRPr/>
            </a:pPr>
            <a:r>
              <a:rPr lang="es-ES" dirty="0">
                <a:effectLst>
                  <a:outerShdw blurRad="38100" dist="38100" dir="2700000" algn="tl">
                    <a:srgbClr val="000000">
                      <a:alpha val="43137"/>
                    </a:srgbClr>
                  </a:outerShdw>
                </a:effectLst>
                <a:latin typeface="Trebuchet MS" pitchFamily="34" charset="0"/>
                <a:hlinkClick r:id="rId3" action="ppaction://hlinksldjump"/>
              </a:rPr>
              <a:t>Ácido sulfhídrico</a:t>
            </a:r>
          </a:p>
          <a:p>
            <a:pPr>
              <a:lnSpc>
                <a:spcPct val="150000"/>
              </a:lnSpc>
              <a:spcBef>
                <a:spcPct val="50000"/>
              </a:spcBef>
              <a:buFont typeface="Wingdings" pitchFamily="2" charset="2"/>
              <a:buChar char="Ø"/>
              <a:defRPr/>
            </a:pPr>
            <a:r>
              <a:rPr lang="es-ES" dirty="0">
                <a:effectLst>
                  <a:outerShdw blurRad="38100" dist="38100" dir="2700000" algn="tl">
                    <a:srgbClr val="000000">
                      <a:alpha val="43137"/>
                    </a:srgbClr>
                  </a:outerShdw>
                </a:effectLst>
                <a:latin typeface="Trebuchet MS" pitchFamily="34" charset="0"/>
                <a:hlinkClick r:id="rId3" action="ppaction://hlinksldjump"/>
              </a:rPr>
              <a:t>Ácido clorhídrico</a:t>
            </a:r>
            <a:endParaRPr lang="es-ES" dirty="0">
              <a:effectLst>
                <a:outerShdw blurRad="38100" dist="38100" dir="2700000" algn="tl">
                  <a:srgbClr val="000000">
                    <a:alpha val="43137"/>
                  </a:srgbClr>
                </a:outerShdw>
              </a:effectLst>
              <a:latin typeface="Trebuchet MS" pitchFamily="34" charset="0"/>
            </a:endParaRPr>
          </a:p>
          <a:p>
            <a:pPr eaLnBrk="1" hangingPunct="1">
              <a:lnSpc>
                <a:spcPct val="150000"/>
              </a:lnSpc>
              <a:defRPr/>
            </a:pPr>
            <a:endParaRPr lang="es-ES" dirty="0"/>
          </a:p>
        </p:txBody>
      </p:sp>
      <p:pic>
        <p:nvPicPr>
          <p:cNvPr id="20483"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S" smtClean="0">
                <a:effectLst/>
              </a:rPr>
              <a:t>LA ATMÓSFERA DE VENUS</a:t>
            </a:r>
          </a:p>
        </p:txBody>
      </p:sp>
      <p:sp>
        <p:nvSpPr>
          <p:cNvPr id="99332" name="Rectangle 4"/>
          <p:cNvSpPr>
            <a:spLocks noGrp="1" noChangeArrowheads="1"/>
          </p:cNvSpPr>
          <p:nvPr>
            <p:ph type="body" sz="half" idx="1"/>
          </p:nvPr>
        </p:nvSpPr>
        <p:spPr>
          <a:xfrm>
            <a:off x="0" y="1600200"/>
            <a:ext cx="5364163" cy="4852988"/>
          </a:xfrm>
        </p:spPr>
        <p:txBody>
          <a:bodyPr/>
          <a:lstStyle/>
          <a:p>
            <a:pPr algn="ctr">
              <a:lnSpc>
                <a:spcPct val="80000"/>
              </a:lnSpc>
              <a:buFont typeface="Wingdings" pitchFamily="2" charset="2"/>
              <a:buNone/>
            </a:pPr>
            <a:r>
              <a:rPr lang="es-ES" sz="1900" smtClean="0">
                <a:latin typeface="Trebuchet MS" pitchFamily="34" charset="0"/>
              </a:rPr>
              <a:t>La atmósfera de Venus es muy densa y presenta numerosas formas nubosas que pueden ser escenario de fenómenos eléctricos similares a los terrestres. En las zonas altas las masas de gas pueden  alcanzar los 350 km/h, mientras que cerca de la superficie los vientos no pasan de los 4,5 km/h debido al aumento de la presión. En la superficie, su valor es de aproximadamente  90 atmósferas, lo que hace que la exploración sea casi imposible de realizar en el suelo.</a:t>
            </a:r>
          </a:p>
          <a:p>
            <a:pPr algn="ctr">
              <a:lnSpc>
                <a:spcPct val="80000"/>
              </a:lnSpc>
              <a:buFont typeface="Wingdings" pitchFamily="2" charset="2"/>
              <a:buNone/>
            </a:pPr>
            <a:endParaRPr lang="es-ES" sz="1900" smtClean="0">
              <a:latin typeface="Trebuchet MS" pitchFamily="34" charset="0"/>
            </a:endParaRPr>
          </a:p>
          <a:p>
            <a:pPr algn="ctr">
              <a:lnSpc>
                <a:spcPct val="80000"/>
              </a:lnSpc>
              <a:buFont typeface="Wingdings" pitchFamily="2" charset="2"/>
              <a:buNone/>
            </a:pPr>
            <a:r>
              <a:rPr lang="es-ES" sz="1900" smtClean="0">
                <a:latin typeface="Trebuchet MS" pitchFamily="34" charset="0"/>
              </a:rPr>
              <a:t> El principal componente de la atmósfera venusiana es el dióxido de carbono, que produce el efecto invernadero, provocando que la temperatura superficial llegue a los 500 °C, seguido del nitrógeno y el vapor de agua.</a:t>
            </a:r>
          </a:p>
          <a:p>
            <a:pPr algn="ctr">
              <a:lnSpc>
                <a:spcPct val="80000"/>
              </a:lnSpc>
              <a:buFont typeface="Wingdings" pitchFamily="2" charset="2"/>
              <a:buNone/>
            </a:pPr>
            <a:r>
              <a:rPr lang="es-ES" sz="900" smtClean="0">
                <a:latin typeface="Trebuchet MS" pitchFamily="34" charset="0"/>
              </a:rPr>
              <a:t> </a:t>
            </a:r>
          </a:p>
        </p:txBody>
      </p:sp>
      <p:pic>
        <p:nvPicPr>
          <p:cNvPr id="99334" name="Picture 6" descr="venus"/>
          <p:cNvPicPr>
            <a:picLocks noGrp="1" noChangeAspect="1" noChangeArrowheads="1"/>
          </p:cNvPicPr>
          <p:nvPr>
            <p:ph sz="half" idx="2"/>
          </p:nvPr>
        </p:nvPicPr>
        <p:blipFill>
          <a:blip r:embed="rId2"/>
          <a:srcRect l="15881" r="9119"/>
          <a:stretch>
            <a:fillRect/>
          </a:stretch>
        </p:blipFill>
        <p:spPr>
          <a:xfrm>
            <a:off x="5580063" y="1844675"/>
            <a:ext cx="3055937" cy="3671888"/>
          </a:xfrm>
        </p:spPr>
      </p:pic>
      <p:pic>
        <p:nvPicPr>
          <p:cNvPr id="57348" name="Picture 17" descr="MC900432668[1]">
            <a:hlinkClick r:id="rId3" action="ppaction://hlinksldjump"/>
          </p:cNvPr>
          <p:cNvPicPr>
            <a:picLocks noChangeAspect="1" noChangeArrowheads="1"/>
          </p:cNvPicPr>
          <p:nvPr/>
        </p:nvPicPr>
        <p:blipFill>
          <a:blip r:embed="rId4"/>
          <a:srcRect/>
          <a:stretch>
            <a:fillRect/>
          </a:stretch>
        </p:blipFill>
        <p:spPr bwMode="auto">
          <a:xfrm>
            <a:off x="7596188" y="5373688"/>
            <a:ext cx="1143000" cy="1143000"/>
          </a:xfrm>
          <a:prstGeom prst="rect">
            <a:avLst/>
          </a:prstGeom>
          <a:noFill/>
          <a:ln w="9525">
            <a:noFill/>
            <a:miter lim="800000"/>
            <a:headEnd/>
            <a:tailEnd/>
          </a:ln>
        </p:spPr>
      </p:pic>
      <p:sp>
        <p:nvSpPr>
          <p:cNvPr id="8"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9332">
                                            <p:txEl>
                                              <p:pRg st="0" end="0"/>
                                            </p:txEl>
                                          </p:spTgt>
                                        </p:tgtEl>
                                        <p:attrNameLst>
                                          <p:attrName>style.visibility</p:attrName>
                                        </p:attrNameLst>
                                      </p:cBhvr>
                                      <p:to>
                                        <p:strVal val="visible"/>
                                      </p:to>
                                    </p:set>
                                    <p:animEffect transition="in" filter="fade">
                                      <p:cBhvr>
                                        <p:cTn id="18" dur="500"/>
                                        <p:tgtEl>
                                          <p:spTgt spid="99332">
                                            <p:txEl>
                                              <p:pRg st="0" end="0"/>
                                            </p:txEl>
                                          </p:spTgt>
                                        </p:tgtEl>
                                      </p:cBhvr>
                                    </p:animEffect>
                                    <p:anim calcmode="lin" valueType="num">
                                      <p:cBhvr>
                                        <p:cTn id="19" dur="500" fill="hold"/>
                                        <p:tgtEl>
                                          <p:spTgt spid="99332">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99332">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9332">
                                            <p:txEl>
                                              <p:pRg st="2" end="2"/>
                                            </p:txEl>
                                          </p:spTgt>
                                        </p:tgtEl>
                                        <p:attrNameLst>
                                          <p:attrName>style.visibility</p:attrName>
                                        </p:attrNameLst>
                                      </p:cBhvr>
                                      <p:to>
                                        <p:strVal val="visible"/>
                                      </p:to>
                                    </p:set>
                                    <p:animEffect transition="in" filter="fade">
                                      <p:cBhvr>
                                        <p:cTn id="24" dur="500"/>
                                        <p:tgtEl>
                                          <p:spTgt spid="99332">
                                            <p:txEl>
                                              <p:pRg st="2" end="2"/>
                                            </p:txEl>
                                          </p:spTgt>
                                        </p:tgtEl>
                                      </p:cBhvr>
                                    </p:animEffect>
                                    <p:anim calcmode="lin" valueType="num">
                                      <p:cBhvr>
                                        <p:cTn id="25" dur="500" fill="hold"/>
                                        <p:tgtEl>
                                          <p:spTgt spid="9933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9933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9334"/>
                                        </p:tgtEl>
                                        <p:attrNameLst>
                                          <p:attrName>style.visibility</p:attrName>
                                        </p:attrNameLst>
                                      </p:cBhvr>
                                      <p:to>
                                        <p:strVal val="visible"/>
                                      </p:to>
                                    </p:set>
                                    <p:animEffect transition="in" filter="fade">
                                      <p:cBhvr>
                                        <p:cTn id="29" dur="500"/>
                                        <p:tgtEl>
                                          <p:spTgt spid="99334"/>
                                        </p:tgtEl>
                                      </p:cBhvr>
                                    </p:animEffect>
                                    <p:anim calcmode="lin" valueType="num">
                                      <p:cBhvr>
                                        <p:cTn id="30" dur="500" fill="hold"/>
                                        <p:tgtEl>
                                          <p:spTgt spid="99334"/>
                                        </p:tgtEl>
                                        <p:attrNameLst>
                                          <p:attrName>ppt_x</p:attrName>
                                        </p:attrNameLst>
                                      </p:cBhvr>
                                      <p:tavLst>
                                        <p:tav tm="0">
                                          <p:val>
                                            <p:strVal val="#ppt_x"/>
                                          </p:val>
                                        </p:tav>
                                        <p:tav tm="100000">
                                          <p:val>
                                            <p:strVal val="#ppt_x"/>
                                          </p:val>
                                        </p:tav>
                                      </p:tavLst>
                                    </p:anim>
                                    <p:anim calcmode="lin" valueType="num">
                                      <p:cBhvr>
                                        <p:cTn id="31" dur="500" fill="hold"/>
                                        <p:tgtEl>
                                          <p:spTgt spid="993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9330"/>
                                        </p:tgtEl>
                                        <p:attrNameLst>
                                          <p:attrName>style.visibility</p:attrName>
                                        </p:attrNameLst>
                                      </p:cBhvr>
                                      <p:to>
                                        <p:strVal val="visible"/>
                                      </p:to>
                                    </p:set>
                                    <p:animEffect transition="in" filter="fade">
                                      <p:cBhvr>
                                        <p:cTn id="34" dur="500"/>
                                        <p:tgtEl>
                                          <p:spTgt spid="99330"/>
                                        </p:tgtEl>
                                      </p:cBhvr>
                                    </p:animEffect>
                                    <p:anim calcmode="lin" valueType="num">
                                      <p:cBhvr>
                                        <p:cTn id="35" dur="500" fill="hold"/>
                                        <p:tgtEl>
                                          <p:spTgt spid="99330"/>
                                        </p:tgtEl>
                                        <p:attrNameLst>
                                          <p:attrName>ppt_x</p:attrName>
                                        </p:attrNameLst>
                                      </p:cBhvr>
                                      <p:tavLst>
                                        <p:tav tm="0">
                                          <p:val>
                                            <p:strVal val="#ppt_x"/>
                                          </p:val>
                                        </p:tav>
                                        <p:tav tm="100000">
                                          <p:val>
                                            <p:strVal val="#ppt_x"/>
                                          </p:val>
                                        </p:tav>
                                      </p:tavLst>
                                    </p:anim>
                                    <p:anim calcmode="lin" valueType="num">
                                      <p:cBhvr>
                                        <p:cTn id="36" dur="500" fill="hold"/>
                                        <p:tgtEl>
                                          <p:spTgt spid="99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t>EL GRADIENTE ADIABÁTICO</a:t>
            </a:r>
            <a:endParaRPr lang="es-ES" dirty="0"/>
          </a:p>
        </p:txBody>
      </p:sp>
      <p:sp>
        <p:nvSpPr>
          <p:cNvPr id="3" name="2 Marcador de texto"/>
          <p:cNvSpPr>
            <a:spLocks noGrp="1"/>
          </p:cNvSpPr>
          <p:nvPr>
            <p:ph type="body" sz="half" idx="1"/>
          </p:nvPr>
        </p:nvSpPr>
        <p:spPr>
          <a:xfrm>
            <a:off x="457200" y="1600200"/>
            <a:ext cx="8218488" cy="4997450"/>
          </a:xfrm>
        </p:spPr>
        <p:txBody>
          <a:bodyPr/>
          <a:lstStyle/>
          <a:p>
            <a:pPr marL="0" indent="0" algn="ctr">
              <a:buFont typeface="Wingdings" pitchFamily="2" charset="2"/>
              <a:buNone/>
              <a:defRPr/>
            </a:pPr>
            <a:r>
              <a:rPr lang="es-ES" sz="2000" dirty="0">
                <a:effectLst>
                  <a:outerShdw blurRad="38100" dist="38100" dir="2700000" algn="tl">
                    <a:srgbClr val="000000">
                      <a:alpha val="43137"/>
                    </a:srgbClr>
                  </a:outerShdw>
                </a:effectLst>
                <a:latin typeface="Trebuchet MS" pitchFamily="34" charset="0"/>
              </a:rPr>
              <a:t>El gradiente </a:t>
            </a:r>
            <a:r>
              <a:rPr lang="es-ES" sz="2000" dirty="0" smtClean="0">
                <a:effectLst>
                  <a:outerShdw blurRad="38100" dist="38100" dir="2700000" algn="tl">
                    <a:srgbClr val="000000">
                      <a:alpha val="43137"/>
                    </a:srgbClr>
                  </a:outerShdw>
                </a:effectLst>
                <a:latin typeface="Trebuchet MS" pitchFamily="34" charset="0"/>
              </a:rPr>
              <a:t>adiabático </a:t>
            </a:r>
            <a:r>
              <a:rPr lang="es-ES" sz="2000" dirty="0">
                <a:effectLst>
                  <a:outerShdw blurRad="38100" dist="38100" dir="2700000" algn="tl">
                    <a:srgbClr val="000000">
                      <a:alpha val="43137"/>
                    </a:srgbClr>
                  </a:outerShdw>
                </a:effectLst>
                <a:latin typeface="Trebuchet MS" pitchFamily="34" charset="0"/>
              </a:rPr>
              <a:t>es un </a:t>
            </a:r>
            <a:r>
              <a:rPr lang="es-ES" sz="2000" dirty="0" smtClean="0">
                <a:effectLst>
                  <a:outerShdw blurRad="38100" dist="38100" dir="2700000" algn="tl">
                    <a:srgbClr val="000000">
                      <a:alpha val="43137"/>
                    </a:srgbClr>
                  </a:outerShdw>
                </a:effectLst>
                <a:latin typeface="Trebuchet MS" pitchFamily="34" charset="0"/>
              </a:rPr>
              <a:t>concepto </a:t>
            </a:r>
            <a:r>
              <a:rPr lang="es-ES" sz="2000" dirty="0">
                <a:effectLst>
                  <a:outerShdw blurRad="38100" dist="38100" dir="2700000" algn="tl">
                    <a:srgbClr val="000000">
                      <a:alpha val="43137"/>
                    </a:srgbClr>
                  </a:outerShdw>
                </a:effectLst>
                <a:latin typeface="Trebuchet MS" pitchFamily="34" charset="0"/>
              </a:rPr>
              <a:t>de termodinámica que se aplica al comportamiento de una </a:t>
            </a:r>
            <a:r>
              <a:rPr lang="es-ES" sz="2000" dirty="0" smtClean="0">
                <a:effectLst>
                  <a:outerShdw blurRad="38100" dist="38100" dir="2700000" algn="tl">
                    <a:srgbClr val="000000">
                      <a:alpha val="43137"/>
                    </a:srgbClr>
                  </a:outerShdw>
                </a:effectLst>
                <a:latin typeface="Trebuchet MS" pitchFamily="34" charset="0"/>
              </a:rPr>
              <a:t>masa </a:t>
            </a:r>
            <a:r>
              <a:rPr lang="es-ES" sz="2000" dirty="0">
                <a:effectLst>
                  <a:outerShdw blurRad="38100" dist="38100" dir="2700000" algn="tl">
                    <a:srgbClr val="000000">
                      <a:alpha val="43137"/>
                    </a:srgbClr>
                  </a:outerShdw>
                </a:effectLst>
                <a:latin typeface="Trebuchet MS" pitchFamily="34" charset="0"/>
              </a:rPr>
              <a:t>d</a:t>
            </a:r>
            <a:r>
              <a:rPr lang="es-ES" sz="2000" dirty="0" smtClean="0">
                <a:effectLst>
                  <a:outerShdw blurRad="38100" dist="38100" dir="2700000" algn="tl">
                    <a:srgbClr val="000000">
                      <a:alpha val="43137"/>
                    </a:srgbClr>
                  </a:outerShdw>
                </a:effectLst>
                <a:latin typeface="Trebuchet MS" pitchFamily="34" charset="0"/>
              </a:rPr>
              <a:t>e aire al ascender o descender por la </a:t>
            </a:r>
            <a:r>
              <a:rPr lang="es-ES" sz="2000" dirty="0">
                <a:effectLst>
                  <a:outerShdw blurRad="38100" dist="38100" dir="2700000" algn="tl">
                    <a:srgbClr val="000000">
                      <a:alpha val="43137"/>
                    </a:srgbClr>
                  </a:outerShdw>
                </a:effectLst>
                <a:latin typeface="Trebuchet MS" pitchFamily="34" charset="0"/>
              </a:rPr>
              <a:t>troposfera. E</a:t>
            </a:r>
            <a:r>
              <a:rPr lang="es-ES" sz="2000" dirty="0" smtClean="0">
                <a:effectLst>
                  <a:outerShdw blurRad="38100" dist="38100" dir="2700000" algn="tl">
                    <a:srgbClr val="000000">
                      <a:alpha val="43137"/>
                    </a:srgbClr>
                  </a:outerShdw>
                </a:effectLst>
                <a:latin typeface="Trebuchet MS" pitchFamily="34" charset="0"/>
              </a:rPr>
              <a:t>l </a:t>
            </a:r>
            <a:r>
              <a:rPr lang="es-ES" sz="2000" dirty="0">
                <a:effectLst>
                  <a:outerShdw blurRad="38100" dist="38100" dir="2700000" algn="tl">
                    <a:srgbClr val="000000">
                      <a:alpha val="43137"/>
                    </a:srgbClr>
                  </a:outerShdw>
                </a:effectLst>
                <a:latin typeface="Trebuchet MS" pitchFamily="34" charset="0"/>
              </a:rPr>
              <a:t>concepto adiabático precisa que no se produce intercambio de energía calorífica entre la burbuja de aire y el aire que la rodea. </a:t>
            </a:r>
            <a:r>
              <a:rPr lang="es-ES" sz="2000" dirty="0" smtClean="0">
                <a:effectLst>
                  <a:outerShdw blurRad="38100" dist="38100" dir="2700000" algn="tl">
                    <a:srgbClr val="000000">
                      <a:alpha val="43137"/>
                    </a:srgbClr>
                  </a:outerShdw>
                </a:effectLst>
                <a:latin typeface="Trebuchet MS" pitchFamily="34" charset="0"/>
              </a:rPr>
              <a:t>Realmente hace referencia a una condición ideal , ya  que puede ocurrir que  existan fugas de calor, pero al ser el aire un buen aislante se simplifican mucho los estudios con un modelo adiabático.</a:t>
            </a:r>
          </a:p>
          <a:p>
            <a:pPr marL="0" indent="0" algn="ctr">
              <a:buFont typeface="Wingdings" pitchFamily="2" charset="2"/>
              <a:buNone/>
              <a:defRPr/>
            </a:pPr>
            <a:endParaRPr lang="es-ES" sz="2000" dirty="0">
              <a:effectLst>
                <a:outerShdw blurRad="38100" dist="38100" dir="2700000" algn="tl">
                  <a:srgbClr val="000000">
                    <a:alpha val="43137"/>
                  </a:srgbClr>
                </a:outerShdw>
              </a:effectLst>
              <a:latin typeface="Trebuchet MS" pitchFamily="34" charset="0"/>
            </a:endParaRPr>
          </a:p>
          <a:p>
            <a:pPr marL="0" indent="0" algn="ctr">
              <a:buFont typeface="Wingdings" pitchFamily="2" charset="2"/>
              <a:buNone/>
              <a:defRPr/>
            </a:pPr>
            <a:r>
              <a:rPr lang="es-ES" sz="2000" dirty="0" smtClean="0">
                <a:effectLst>
                  <a:outerShdw blurRad="38100" dist="38100" dir="2700000" algn="tl">
                    <a:srgbClr val="000000">
                      <a:alpha val="43137"/>
                    </a:srgbClr>
                  </a:outerShdw>
                </a:effectLst>
                <a:latin typeface="Trebuchet MS" pitchFamily="34" charset="0"/>
              </a:rPr>
              <a:t>El gradiente adiabático  está muy relacionado con el gradiente térmico, </a:t>
            </a:r>
            <a:r>
              <a:rPr lang="es-ES" sz="2000" dirty="0" err="1" smtClean="0">
                <a:effectLst>
                  <a:outerShdw blurRad="38100" dist="38100" dir="2700000" algn="tl">
                    <a:srgbClr val="000000">
                      <a:alpha val="43137"/>
                    </a:srgbClr>
                  </a:outerShdw>
                </a:effectLst>
                <a:latin typeface="Trebuchet MS" pitchFamily="34" charset="0"/>
              </a:rPr>
              <a:t>poque</a:t>
            </a:r>
            <a:r>
              <a:rPr lang="es-ES" sz="2000" dirty="0">
                <a:effectLst>
                  <a:outerShdw blurRad="38100" dist="38100" dir="2700000" algn="tl">
                    <a:srgbClr val="000000">
                      <a:alpha val="43137"/>
                    </a:srgbClr>
                  </a:outerShdw>
                </a:effectLst>
                <a:latin typeface="Trebuchet MS" pitchFamily="34" charset="0"/>
              </a:rPr>
              <a:t> </a:t>
            </a:r>
            <a:r>
              <a:rPr lang="es-ES" sz="2000" dirty="0" smtClean="0">
                <a:effectLst>
                  <a:outerShdw blurRad="38100" dist="38100" dir="2700000" algn="tl">
                    <a:srgbClr val="000000">
                      <a:alpha val="43137"/>
                    </a:srgbClr>
                  </a:outerShdw>
                </a:effectLst>
                <a:latin typeface="Trebuchet MS" pitchFamily="34" charset="0"/>
              </a:rPr>
              <a:t> según </a:t>
            </a:r>
            <a:r>
              <a:rPr lang="es-ES" sz="2000" dirty="0">
                <a:effectLst>
                  <a:outerShdw blurRad="38100" dist="38100" dir="2700000" algn="tl">
                    <a:srgbClr val="000000">
                      <a:alpha val="43137"/>
                    </a:srgbClr>
                  </a:outerShdw>
                </a:effectLst>
                <a:latin typeface="Trebuchet MS" pitchFamily="34" charset="0"/>
              </a:rPr>
              <a:t>las leyes de los gases la temperatura disminuye si se reduce la presión, y a la </a:t>
            </a:r>
            <a:r>
              <a:rPr lang="es-ES" sz="2000" dirty="0" smtClean="0">
                <a:effectLst>
                  <a:outerShdw blurRad="38100" dist="38100" dir="2700000" algn="tl">
                    <a:srgbClr val="000000">
                      <a:alpha val="43137"/>
                    </a:srgbClr>
                  </a:outerShdw>
                </a:effectLst>
                <a:latin typeface="Trebuchet MS" pitchFamily="34" charset="0"/>
              </a:rPr>
              <a:t>inversa, como dicta, por ejemplo la ecuación de los gases ideales:</a:t>
            </a:r>
          </a:p>
          <a:p>
            <a:pPr marL="0" indent="0" algn="ctr">
              <a:buFont typeface="Wingdings" pitchFamily="2" charset="2"/>
              <a:buNone/>
              <a:defRPr/>
            </a:pPr>
            <a:r>
              <a:rPr lang="es-ES" sz="2000" dirty="0" smtClean="0">
                <a:effectLst>
                  <a:outerShdw blurRad="38100" dist="38100" dir="2700000" algn="tl">
                    <a:srgbClr val="000000">
                      <a:alpha val="43137"/>
                    </a:srgbClr>
                  </a:outerShdw>
                </a:effectLst>
                <a:latin typeface="Trebuchet MS" pitchFamily="34" charset="0"/>
              </a:rPr>
              <a:t>P · V = n · R· T</a:t>
            </a:r>
          </a:p>
          <a:p>
            <a:pPr marL="0" indent="0">
              <a:buFont typeface="Wingdings" pitchFamily="2" charset="2"/>
              <a:buNone/>
              <a:defRPr/>
            </a:pPr>
            <a:endParaRPr lang="es-ES" sz="800" dirty="0">
              <a:effectLst/>
            </a:endParaRPr>
          </a:p>
          <a:p>
            <a:pPr marL="0" indent="0">
              <a:buFont typeface="Wingdings" pitchFamily="2" charset="2"/>
              <a:buNone/>
              <a:defRPr/>
            </a:pPr>
            <a:endParaRPr lang="es-ES" sz="1050" dirty="0"/>
          </a:p>
        </p:txBody>
      </p:sp>
      <p:pic>
        <p:nvPicPr>
          <p:cNvPr id="58371"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
        <p:nvSpPr>
          <p:cNvPr id="6" name="WordArt 4"/>
          <p:cNvSpPr>
            <a:spLocks noChangeArrowheads="1" noChangeShapeType="1" noTextEdit="1"/>
          </p:cNvSpPr>
          <p:nvPr/>
        </p:nvSpPr>
        <p:spPr bwMode="auto">
          <a:xfrm>
            <a:off x="1331913" y="1773238"/>
            <a:ext cx="6624637" cy="3095625"/>
          </a:xfrm>
          <a:prstGeom prst="rect">
            <a:avLst/>
          </a:prstGeom>
        </p:spPr>
        <p:txBody>
          <a:bodyPr wrap="none" fromWordArt="1">
            <a:prstTxWarp prst="textWave2">
              <a:avLst>
                <a:gd name="adj1" fmla="val 13005"/>
                <a:gd name="adj2" fmla="val 0"/>
              </a:avLst>
            </a:prstTxWarp>
          </a:bodyPr>
          <a:lstStyle/>
          <a:p>
            <a:pPr algn="ctr"/>
            <a:r>
              <a:rPr lang="es-ES" sz="3600" kern="10">
                <a:ln w="98425">
                  <a:solidFill>
                    <a:srgbClr val="FFFF00"/>
                  </a:solidFill>
                  <a:round/>
                  <a:headEnd/>
                  <a:tailEnd/>
                </a:ln>
                <a:solidFill>
                  <a:srgbClr val="00FF00"/>
                </a:solidFill>
                <a:effectLst>
                  <a:outerShdw dist="53882" dir="2700000" algn="ctr" rotWithShape="0">
                    <a:srgbClr val="C0C0C0">
                      <a:alpha val="79999"/>
                    </a:srgbClr>
                  </a:outerShdw>
                </a:effectLst>
                <a:latin typeface="Times New Roman"/>
                <a:cs typeface="Times New Roman"/>
              </a:rPr>
              <a:t>¡CORRECTO!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 presetClass="exit" presetSubtype="4" fill="hold" grpId="1" nodeType="after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anim calcmode="lin" valueType="num">
                                      <p:cBhvr>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anim calcmode="lin" valueType="num">
                                      <p:cBhvr>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anim calcmode="lin" valueType="num">
                                      <p:cBhvr>
                                        <p:cTn id="36" dur="250" fill="hold"/>
                                        <p:tgtEl>
                                          <p:spTgt spid="2"/>
                                        </p:tgtEl>
                                        <p:attrNameLst>
                                          <p:attrName>ppt_x</p:attrName>
                                        </p:attrNameLst>
                                      </p:cBhvr>
                                      <p:tavLst>
                                        <p:tav tm="0">
                                          <p:val>
                                            <p:strVal val="#ppt_x"/>
                                          </p:val>
                                        </p:tav>
                                        <p:tav tm="100000">
                                          <p:val>
                                            <p:strVal val="#ppt_x"/>
                                          </p:val>
                                        </p:tav>
                                      </p:tavLst>
                                    </p:anim>
                                    <p:anim calcmode="lin" valueType="num">
                                      <p:cBhvr>
                                        <p:cTn id="37"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s-ES" smtClean="0">
                <a:effectLst/>
              </a:rPr>
              <a:t>1</a:t>
            </a:r>
          </a:p>
        </p:txBody>
      </p:sp>
      <p:sp>
        <p:nvSpPr>
          <p:cNvPr id="59394" name="Rectangle 3"/>
          <p:cNvSpPr>
            <a:spLocks noGrp="1" noChangeArrowheads="1"/>
          </p:cNvSpPr>
          <p:nvPr>
            <p:ph type="body" idx="1"/>
          </p:nvPr>
        </p:nvSpPr>
        <p:spPr/>
        <p:txBody>
          <a:bodyPr/>
          <a:lstStyle/>
          <a:p>
            <a:endParaRPr lang="es-ES" smtClean="0">
              <a:effectLst/>
            </a:endParaRPr>
          </a:p>
        </p:txBody>
      </p:sp>
      <p:sp>
        <p:nvSpPr>
          <p:cNvPr id="59395"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59396"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s-ES" smtClean="0">
                <a:effectLst/>
              </a:rPr>
              <a:t>1</a:t>
            </a:r>
          </a:p>
        </p:txBody>
      </p:sp>
      <p:sp>
        <p:nvSpPr>
          <p:cNvPr id="60418" name="Rectangle 3"/>
          <p:cNvSpPr>
            <a:spLocks noGrp="1" noChangeArrowheads="1"/>
          </p:cNvSpPr>
          <p:nvPr>
            <p:ph type="body" idx="1"/>
          </p:nvPr>
        </p:nvSpPr>
        <p:spPr/>
        <p:txBody>
          <a:bodyPr/>
          <a:lstStyle/>
          <a:p>
            <a:endParaRPr lang="es-ES" smtClean="0">
              <a:effectLst/>
            </a:endParaRPr>
          </a:p>
        </p:txBody>
      </p:sp>
      <p:sp>
        <p:nvSpPr>
          <p:cNvPr id="60419"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0420"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s-ES" smtClean="0">
                <a:effectLst/>
              </a:rPr>
              <a:t>1</a:t>
            </a:r>
          </a:p>
        </p:txBody>
      </p:sp>
      <p:sp>
        <p:nvSpPr>
          <p:cNvPr id="61442" name="Rectangle 3"/>
          <p:cNvSpPr>
            <a:spLocks noGrp="1" noChangeArrowheads="1"/>
          </p:cNvSpPr>
          <p:nvPr>
            <p:ph type="body" idx="1"/>
          </p:nvPr>
        </p:nvSpPr>
        <p:spPr/>
        <p:txBody>
          <a:bodyPr/>
          <a:lstStyle/>
          <a:p>
            <a:endParaRPr lang="es-ES" smtClean="0">
              <a:effectLst/>
            </a:endParaRPr>
          </a:p>
        </p:txBody>
      </p:sp>
      <p:sp>
        <p:nvSpPr>
          <p:cNvPr id="61443"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1444"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s-ES" smtClean="0">
                <a:effectLst/>
              </a:rPr>
              <a:t>1</a:t>
            </a:r>
          </a:p>
        </p:txBody>
      </p:sp>
      <p:sp>
        <p:nvSpPr>
          <p:cNvPr id="62466" name="Rectangle 3"/>
          <p:cNvSpPr>
            <a:spLocks noGrp="1" noChangeArrowheads="1"/>
          </p:cNvSpPr>
          <p:nvPr>
            <p:ph type="body" idx="1"/>
          </p:nvPr>
        </p:nvSpPr>
        <p:spPr/>
        <p:txBody>
          <a:bodyPr/>
          <a:lstStyle/>
          <a:p>
            <a:endParaRPr lang="es-ES" smtClean="0">
              <a:effectLst/>
            </a:endParaRPr>
          </a:p>
        </p:txBody>
      </p:sp>
      <p:sp>
        <p:nvSpPr>
          <p:cNvPr id="62467"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2468"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s-ES" smtClean="0">
                <a:effectLst/>
              </a:rPr>
              <a:t>1</a:t>
            </a:r>
          </a:p>
        </p:txBody>
      </p:sp>
      <p:sp>
        <p:nvSpPr>
          <p:cNvPr id="63490" name="Rectangle 3"/>
          <p:cNvSpPr>
            <a:spLocks noGrp="1" noChangeArrowheads="1"/>
          </p:cNvSpPr>
          <p:nvPr>
            <p:ph type="body" idx="1"/>
          </p:nvPr>
        </p:nvSpPr>
        <p:spPr/>
        <p:txBody>
          <a:bodyPr/>
          <a:lstStyle/>
          <a:p>
            <a:endParaRPr lang="es-ES" smtClean="0">
              <a:effectLst/>
            </a:endParaRPr>
          </a:p>
        </p:txBody>
      </p:sp>
      <p:sp>
        <p:nvSpPr>
          <p:cNvPr id="63491"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3492"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s-ES" smtClean="0">
                <a:effectLst/>
              </a:rPr>
              <a:t>1</a:t>
            </a:r>
          </a:p>
        </p:txBody>
      </p:sp>
      <p:sp>
        <p:nvSpPr>
          <p:cNvPr id="64514" name="Rectangle 3"/>
          <p:cNvSpPr>
            <a:spLocks noGrp="1" noChangeArrowheads="1"/>
          </p:cNvSpPr>
          <p:nvPr>
            <p:ph type="body" idx="1"/>
          </p:nvPr>
        </p:nvSpPr>
        <p:spPr/>
        <p:txBody>
          <a:bodyPr/>
          <a:lstStyle/>
          <a:p>
            <a:endParaRPr lang="es-ES" smtClean="0">
              <a:effectLst/>
            </a:endParaRPr>
          </a:p>
        </p:txBody>
      </p:sp>
      <p:sp>
        <p:nvSpPr>
          <p:cNvPr id="64515"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4516"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noFill/>
        </p:spPr>
        <p:txBody>
          <a:bodyPr/>
          <a:lstStyle/>
          <a:p>
            <a:r>
              <a:rPr lang="es-ES" smtClean="0">
                <a:effectLst/>
              </a:rPr>
              <a:t>1</a:t>
            </a:r>
          </a:p>
        </p:txBody>
      </p:sp>
      <p:sp>
        <p:nvSpPr>
          <p:cNvPr id="65538" name="Rectangle 3"/>
          <p:cNvSpPr>
            <a:spLocks noGrp="1" noChangeArrowheads="1"/>
          </p:cNvSpPr>
          <p:nvPr>
            <p:ph type="body" idx="4294967295"/>
          </p:nvPr>
        </p:nvSpPr>
        <p:spPr>
          <a:noFill/>
        </p:spPr>
        <p:txBody>
          <a:bodyPr/>
          <a:lstStyle/>
          <a:p>
            <a:endParaRPr lang="es-ES" smtClean="0">
              <a:effectLst/>
            </a:endParaRPr>
          </a:p>
        </p:txBody>
      </p:sp>
      <p:sp>
        <p:nvSpPr>
          <p:cNvPr id="65539" name="WordArt 4"/>
          <p:cNvSpPr>
            <a:spLocks noChangeArrowheads="1" noChangeShapeType="1" noTextEdit="1"/>
          </p:cNvSpPr>
          <p:nvPr/>
        </p:nvSpPr>
        <p:spPr bwMode="auto">
          <a:xfrm>
            <a:off x="611188" y="19161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5540"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noFill/>
        </p:spPr>
        <p:txBody>
          <a:bodyPr/>
          <a:lstStyle/>
          <a:p>
            <a:r>
              <a:rPr lang="es-ES" smtClean="0">
                <a:effectLst/>
              </a:rPr>
              <a:t>1</a:t>
            </a:r>
          </a:p>
        </p:txBody>
      </p:sp>
      <p:sp>
        <p:nvSpPr>
          <p:cNvPr id="66562" name="Rectangle 3"/>
          <p:cNvSpPr>
            <a:spLocks noGrp="1" noChangeArrowheads="1"/>
          </p:cNvSpPr>
          <p:nvPr>
            <p:ph type="body" idx="4294967295"/>
          </p:nvPr>
        </p:nvSpPr>
        <p:spPr>
          <a:noFill/>
        </p:spPr>
        <p:txBody>
          <a:bodyPr/>
          <a:lstStyle/>
          <a:p>
            <a:endParaRPr lang="es-ES" smtClean="0">
              <a:effectLst/>
            </a:endParaRPr>
          </a:p>
        </p:txBody>
      </p:sp>
      <p:sp>
        <p:nvSpPr>
          <p:cNvPr id="66563"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6564" name="Picture 17" descr="MC900432668[1]">
            <a:hlinkClick r:id="rId2" action="ppaction://hlinksldjump"/>
          </p:cNvPr>
          <p:cNvPicPr>
            <a:picLocks noChangeAspect="1" noChangeArrowheads="1"/>
          </p:cNvPicPr>
          <p:nvPr/>
        </p:nvPicPr>
        <p:blipFill>
          <a:blip r:embed="rId3"/>
          <a:srcRect/>
          <a:stretch>
            <a:fillRect/>
          </a:stretch>
        </p:blipFill>
        <p:spPr bwMode="auto">
          <a:xfrm>
            <a:off x="7667625"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836613"/>
            <a:ext cx="8229600" cy="1139825"/>
          </a:xfrm>
        </p:spPr>
        <p:txBody>
          <a:bodyPr/>
          <a:lstStyle/>
          <a:p>
            <a:pPr eaLnBrk="1" hangingPunct="1">
              <a:defRPr/>
            </a:pPr>
            <a:r>
              <a:rPr lang="es-ES" smtClean="0">
                <a:solidFill>
                  <a:srgbClr val="00CC00"/>
                </a:solidFill>
                <a:latin typeface="Trebuchet MS" pitchFamily="34" charset="0"/>
              </a:rPr>
              <a:t>4. ¿Dónde se genera la mayoría de los fenómenos eléctricos?</a:t>
            </a:r>
          </a:p>
        </p:txBody>
      </p:sp>
      <p:sp>
        <p:nvSpPr>
          <p:cNvPr id="17411" name="Rectangle 3"/>
          <p:cNvSpPr>
            <a:spLocks noGrp="1" noChangeArrowheads="1"/>
          </p:cNvSpPr>
          <p:nvPr>
            <p:ph type="body" idx="1"/>
          </p:nvPr>
        </p:nvSpPr>
        <p:spPr>
          <a:xfrm>
            <a:off x="1042988" y="2327275"/>
            <a:ext cx="7124700" cy="4054475"/>
          </a:xfrm>
        </p:spPr>
        <p:txBody>
          <a:bodyPr/>
          <a:lstStyle/>
          <a:p>
            <a:pPr eaLnBrk="1" hangingPunct="1">
              <a:lnSpc>
                <a:spcPct val="150000"/>
              </a:lnSpc>
              <a:buFont typeface="Wingdings" pitchFamily="2" charset="2"/>
              <a:buChar char="Ø"/>
              <a:defRPr/>
            </a:pPr>
            <a:r>
              <a:rPr lang="es-ES" sz="3600" dirty="0" smtClean="0">
                <a:latin typeface="Trebuchet MS" pitchFamily="34" charset="0"/>
                <a:hlinkClick r:id="rId2" action="ppaction://hlinksldjump"/>
              </a:rPr>
              <a:t>Ionosfera</a:t>
            </a:r>
            <a:endParaRPr lang="es-ES" sz="3600" dirty="0" smtClean="0">
              <a:latin typeface="Trebuchet MS" pitchFamily="34" charset="0"/>
            </a:endParaRPr>
          </a:p>
          <a:p>
            <a:pPr eaLnBrk="1" hangingPunct="1">
              <a:lnSpc>
                <a:spcPct val="150000"/>
              </a:lnSpc>
              <a:buFont typeface="Wingdings" pitchFamily="2" charset="2"/>
              <a:buNone/>
              <a:defRPr/>
            </a:pPr>
            <a:endParaRPr lang="es-ES" sz="100" dirty="0" smtClean="0">
              <a:latin typeface="Trebuchet MS" pitchFamily="34" charset="0"/>
            </a:endParaRPr>
          </a:p>
          <a:p>
            <a:pPr eaLnBrk="1" hangingPunct="1">
              <a:lnSpc>
                <a:spcPct val="150000"/>
              </a:lnSpc>
              <a:buFont typeface="Wingdings" pitchFamily="2" charset="2"/>
              <a:buChar char="Ø"/>
              <a:defRPr/>
            </a:pPr>
            <a:r>
              <a:rPr lang="es-ES" sz="3600" dirty="0" smtClean="0">
                <a:latin typeface="Trebuchet MS" pitchFamily="34" charset="0"/>
                <a:hlinkClick r:id="rId3" action="ppaction://hlinksldjump"/>
              </a:rPr>
              <a:t>Troposfera </a:t>
            </a:r>
            <a:endParaRPr lang="es-ES" sz="3600" dirty="0" smtClean="0">
              <a:latin typeface="Trebuchet MS" pitchFamily="34" charset="0"/>
            </a:endParaRPr>
          </a:p>
          <a:p>
            <a:pPr eaLnBrk="1" hangingPunct="1">
              <a:lnSpc>
                <a:spcPct val="150000"/>
              </a:lnSpc>
              <a:buFont typeface="Wingdings" pitchFamily="2" charset="2"/>
              <a:buChar char="Ø"/>
              <a:defRPr/>
            </a:pPr>
            <a:endParaRPr lang="es-ES" sz="100" dirty="0" smtClean="0">
              <a:latin typeface="Trebuchet MS" pitchFamily="34" charset="0"/>
            </a:endParaRPr>
          </a:p>
          <a:p>
            <a:pPr eaLnBrk="1" hangingPunct="1">
              <a:lnSpc>
                <a:spcPct val="150000"/>
              </a:lnSpc>
              <a:buFont typeface="Wingdings" pitchFamily="2" charset="2"/>
              <a:buChar char="Ø"/>
              <a:defRPr/>
            </a:pPr>
            <a:r>
              <a:rPr lang="es-ES" sz="3600" dirty="0" smtClean="0">
                <a:latin typeface="Trebuchet MS" pitchFamily="34" charset="0"/>
                <a:hlinkClick r:id="rId2" action="ppaction://hlinksldjump"/>
              </a:rPr>
              <a:t>Exosfera</a:t>
            </a:r>
          </a:p>
          <a:p>
            <a:pPr eaLnBrk="1" hangingPunct="1">
              <a:lnSpc>
                <a:spcPct val="150000"/>
              </a:lnSpc>
              <a:buFont typeface="Wingdings" pitchFamily="2" charset="2"/>
              <a:buNone/>
              <a:defRPr/>
            </a:pPr>
            <a:endParaRPr lang="es-ES" sz="100" dirty="0" smtClean="0">
              <a:latin typeface="Trebuchet MS" pitchFamily="34" charset="0"/>
              <a:hlinkClick r:id="rId2" action="ppaction://hlinksldjump"/>
            </a:endParaRPr>
          </a:p>
          <a:p>
            <a:pPr eaLnBrk="1" hangingPunct="1">
              <a:lnSpc>
                <a:spcPct val="150000"/>
              </a:lnSpc>
              <a:buFont typeface="Wingdings" pitchFamily="2" charset="2"/>
              <a:buChar char="Ø"/>
              <a:defRPr/>
            </a:pPr>
            <a:r>
              <a:rPr lang="es-ES" sz="3600" dirty="0" smtClean="0">
                <a:latin typeface="Trebuchet MS" pitchFamily="34" charset="0"/>
                <a:hlinkClick r:id="rId2" action="ppaction://hlinksldjump"/>
              </a:rPr>
              <a:t>Estratosfera</a:t>
            </a:r>
            <a:endParaRPr lang="es-ES" sz="3600" dirty="0" smtClean="0">
              <a:latin typeface="Trebuchet MS" pitchFamily="34" charset="0"/>
            </a:endParaRPr>
          </a:p>
        </p:txBody>
      </p:sp>
      <p:pic>
        <p:nvPicPr>
          <p:cNvPr id="21507"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noFill/>
        </p:spPr>
        <p:txBody>
          <a:bodyPr/>
          <a:lstStyle/>
          <a:p>
            <a:r>
              <a:rPr lang="es-ES" smtClean="0">
                <a:effectLst/>
              </a:rPr>
              <a:t>1</a:t>
            </a:r>
          </a:p>
        </p:txBody>
      </p:sp>
      <p:sp>
        <p:nvSpPr>
          <p:cNvPr id="67586" name="Rectangle 3"/>
          <p:cNvSpPr>
            <a:spLocks noGrp="1" noChangeArrowheads="1"/>
          </p:cNvSpPr>
          <p:nvPr>
            <p:ph type="body" idx="4294967295"/>
          </p:nvPr>
        </p:nvSpPr>
        <p:spPr>
          <a:noFill/>
        </p:spPr>
        <p:txBody>
          <a:bodyPr/>
          <a:lstStyle/>
          <a:p>
            <a:endParaRPr lang="es-ES" smtClean="0">
              <a:effectLst/>
            </a:endParaRPr>
          </a:p>
        </p:txBody>
      </p:sp>
      <p:sp>
        <p:nvSpPr>
          <p:cNvPr id="67587"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7588" name="Picture 17" descr="MC900432668[1]">
            <a:hlinkClick r:id="rId2" action="ppaction://hlinksldjump"/>
          </p:cNvPr>
          <p:cNvPicPr>
            <a:picLocks noChangeAspect="1" noChangeArrowheads="1"/>
          </p:cNvPicPr>
          <p:nvPr/>
        </p:nvPicPr>
        <p:blipFill>
          <a:blip r:embed="rId3"/>
          <a:srcRect/>
          <a:stretch>
            <a:fillRect/>
          </a:stretch>
        </p:blipFill>
        <p:spPr bwMode="auto">
          <a:xfrm>
            <a:off x="73802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noFill/>
        </p:spPr>
        <p:txBody>
          <a:bodyPr/>
          <a:lstStyle/>
          <a:p>
            <a:r>
              <a:rPr lang="es-ES" smtClean="0">
                <a:effectLst/>
              </a:rPr>
              <a:t>1</a:t>
            </a:r>
          </a:p>
        </p:txBody>
      </p:sp>
      <p:sp>
        <p:nvSpPr>
          <p:cNvPr id="68610" name="Rectangle 3"/>
          <p:cNvSpPr>
            <a:spLocks noGrp="1" noChangeArrowheads="1"/>
          </p:cNvSpPr>
          <p:nvPr>
            <p:ph type="body" idx="4294967295"/>
          </p:nvPr>
        </p:nvSpPr>
        <p:spPr>
          <a:noFill/>
        </p:spPr>
        <p:txBody>
          <a:bodyPr/>
          <a:lstStyle/>
          <a:p>
            <a:endParaRPr lang="es-ES" smtClean="0">
              <a:effectLst/>
            </a:endParaRPr>
          </a:p>
        </p:txBody>
      </p:sp>
      <p:sp>
        <p:nvSpPr>
          <p:cNvPr id="68611"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8612" name="Picture 17" descr="MC900432668[1]">
            <a:hlinkClick r:id="rId2" action="ppaction://hlinksldjump"/>
          </p:cNvPr>
          <p:cNvPicPr>
            <a:picLocks noChangeAspect="1" noChangeArrowheads="1"/>
          </p:cNvPicPr>
          <p:nvPr/>
        </p:nvPicPr>
        <p:blipFill>
          <a:blip r:embed="rId3"/>
          <a:srcRect/>
          <a:stretch>
            <a:fillRect/>
          </a:stretch>
        </p:blipFill>
        <p:spPr bwMode="auto">
          <a:xfrm>
            <a:off x="7812088"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noFill/>
        </p:spPr>
        <p:txBody>
          <a:bodyPr/>
          <a:lstStyle/>
          <a:p>
            <a:r>
              <a:rPr lang="es-ES" smtClean="0">
                <a:effectLst/>
              </a:rPr>
              <a:t>1</a:t>
            </a:r>
          </a:p>
        </p:txBody>
      </p:sp>
      <p:sp>
        <p:nvSpPr>
          <p:cNvPr id="69634" name="Rectangle 3"/>
          <p:cNvSpPr>
            <a:spLocks noGrp="1" noChangeArrowheads="1"/>
          </p:cNvSpPr>
          <p:nvPr>
            <p:ph type="body" idx="4294967295"/>
          </p:nvPr>
        </p:nvSpPr>
        <p:spPr>
          <a:noFill/>
        </p:spPr>
        <p:txBody>
          <a:bodyPr/>
          <a:lstStyle/>
          <a:p>
            <a:endParaRPr lang="es-ES" smtClean="0">
              <a:effectLst/>
            </a:endParaRPr>
          </a:p>
        </p:txBody>
      </p:sp>
      <p:sp>
        <p:nvSpPr>
          <p:cNvPr id="69635"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69636" name="Picture 17" descr="MC900432668[1]">
            <a:hlinkClick r:id="rId2" action="ppaction://hlinksldjump"/>
          </p:cNvPr>
          <p:cNvPicPr>
            <a:picLocks noChangeAspect="1" noChangeArrowheads="1"/>
          </p:cNvPicPr>
          <p:nvPr/>
        </p:nvPicPr>
        <p:blipFill>
          <a:blip r:embed="rId3"/>
          <a:srcRect/>
          <a:stretch>
            <a:fillRect/>
          </a:stretch>
        </p:blipFill>
        <p:spPr bwMode="auto">
          <a:xfrm>
            <a:off x="7667625"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noFill/>
        </p:spPr>
        <p:txBody>
          <a:bodyPr/>
          <a:lstStyle/>
          <a:p>
            <a:r>
              <a:rPr lang="es-ES" smtClean="0">
                <a:effectLst/>
              </a:rPr>
              <a:t>1</a:t>
            </a:r>
          </a:p>
        </p:txBody>
      </p:sp>
      <p:sp>
        <p:nvSpPr>
          <p:cNvPr id="70658" name="Rectangle 3"/>
          <p:cNvSpPr>
            <a:spLocks noGrp="1" noChangeArrowheads="1"/>
          </p:cNvSpPr>
          <p:nvPr>
            <p:ph type="body" idx="4294967295"/>
          </p:nvPr>
        </p:nvSpPr>
        <p:spPr>
          <a:noFill/>
        </p:spPr>
        <p:txBody>
          <a:bodyPr/>
          <a:lstStyle/>
          <a:p>
            <a:endParaRPr lang="es-ES" smtClean="0">
              <a:effectLst/>
            </a:endParaRPr>
          </a:p>
        </p:txBody>
      </p:sp>
      <p:sp>
        <p:nvSpPr>
          <p:cNvPr id="70659"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0660" name="Picture 17" descr="MC900432668[1]">
            <a:hlinkClick r:id="rId2" action="ppaction://hlinksldjump"/>
          </p:cNvPr>
          <p:cNvPicPr>
            <a:picLocks noChangeAspect="1" noChangeArrowheads="1"/>
          </p:cNvPicPr>
          <p:nvPr/>
        </p:nvPicPr>
        <p:blipFill>
          <a:blip r:embed="rId3"/>
          <a:srcRect/>
          <a:stretch>
            <a:fillRect/>
          </a:stretch>
        </p:blipFill>
        <p:spPr bwMode="auto">
          <a:xfrm>
            <a:off x="7451725" y="5229225"/>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noFill/>
        </p:spPr>
        <p:txBody>
          <a:bodyPr/>
          <a:lstStyle/>
          <a:p>
            <a:r>
              <a:rPr lang="es-ES" smtClean="0">
                <a:effectLst/>
              </a:rPr>
              <a:t>1</a:t>
            </a:r>
          </a:p>
        </p:txBody>
      </p:sp>
      <p:sp>
        <p:nvSpPr>
          <p:cNvPr id="71682" name="Rectangle 3"/>
          <p:cNvSpPr>
            <a:spLocks noGrp="1" noChangeArrowheads="1"/>
          </p:cNvSpPr>
          <p:nvPr>
            <p:ph type="body" idx="4294967295"/>
          </p:nvPr>
        </p:nvSpPr>
        <p:spPr>
          <a:noFill/>
        </p:spPr>
        <p:txBody>
          <a:bodyPr/>
          <a:lstStyle/>
          <a:p>
            <a:endParaRPr lang="es-ES" smtClean="0">
              <a:effectLst/>
            </a:endParaRPr>
          </a:p>
        </p:txBody>
      </p:sp>
      <p:sp>
        <p:nvSpPr>
          <p:cNvPr id="71683"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1684"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229225"/>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noFill/>
        </p:spPr>
        <p:txBody>
          <a:bodyPr/>
          <a:lstStyle/>
          <a:p>
            <a:r>
              <a:rPr lang="es-ES" smtClean="0">
                <a:effectLst/>
              </a:rPr>
              <a:t>1</a:t>
            </a:r>
          </a:p>
        </p:txBody>
      </p:sp>
      <p:sp>
        <p:nvSpPr>
          <p:cNvPr id="72706" name="Rectangle 3"/>
          <p:cNvSpPr>
            <a:spLocks noGrp="1" noChangeArrowheads="1"/>
          </p:cNvSpPr>
          <p:nvPr>
            <p:ph type="body" idx="4294967295"/>
          </p:nvPr>
        </p:nvSpPr>
        <p:spPr>
          <a:noFill/>
        </p:spPr>
        <p:txBody>
          <a:bodyPr/>
          <a:lstStyle/>
          <a:p>
            <a:endParaRPr lang="es-ES" smtClean="0">
              <a:effectLst/>
            </a:endParaRPr>
          </a:p>
        </p:txBody>
      </p:sp>
      <p:sp>
        <p:nvSpPr>
          <p:cNvPr id="72707"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2708"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noFill/>
        </p:spPr>
        <p:txBody>
          <a:bodyPr/>
          <a:lstStyle/>
          <a:p>
            <a:r>
              <a:rPr lang="es-ES" smtClean="0">
                <a:effectLst/>
              </a:rPr>
              <a:t>1</a:t>
            </a:r>
          </a:p>
        </p:txBody>
      </p:sp>
      <p:sp>
        <p:nvSpPr>
          <p:cNvPr id="73730" name="Rectangle 3"/>
          <p:cNvSpPr>
            <a:spLocks noGrp="1" noChangeArrowheads="1"/>
          </p:cNvSpPr>
          <p:nvPr>
            <p:ph type="body" idx="4294967295"/>
          </p:nvPr>
        </p:nvSpPr>
        <p:spPr>
          <a:noFill/>
        </p:spPr>
        <p:txBody>
          <a:bodyPr/>
          <a:lstStyle/>
          <a:p>
            <a:endParaRPr lang="es-ES" smtClean="0">
              <a:effectLst/>
            </a:endParaRPr>
          </a:p>
        </p:txBody>
      </p:sp>
      <p:sp>
        <p:nvSpPr>
          <p:cNvPr id="73731"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3732" name="Picture 17" descr="MC900432668[1]">
            <a:hlinkClick r:id="rId2" action="ppaction://hlinksldjump"/>
          </p:cNvPr>
          <p:cNvPicPr>
            <a:picLocks noChangeAspect="1" noChangeArrowheads="1"/>
          </p:cNvPicPr>
          <p:nvPr/>
        </p:nvPicPr>
        <p:blipFill>
          <a:blip r:embed="rId3"/>
          <a:srcRect/>
          <a:stretch>
            <a:fillRect/>
          </a:stretch>
        </p:blipFill>
        <p:spPr bwMode="auto">
          <a:xfrm>
            <a:off x="7524750" y="51577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noFill/>
        </p:spPr>
        <p:txBody>
          <a:bodyPr/>
          <a:lstStyle/>
          <a:p>
            <a:r>
              <a:rPr lang="es-ES" smtClean="0">
                <a:effectLst/>
              </a:rPr>
              <a:t>1</a:t>
            </a:r>
          </a:p>
        </p:txBody>
      </p:sp>
      <p:sp>
        <p:nvSpPr>
          <p:cNvPr id="74754" name="Rectangle 3"/>
          <p:cNvSpPr>
            <a:spLocks noGrp="1" noChangeArrowheads="1"/>
          </p:cNvSpPr>
          <p:nvPr>
            <p:ph type="body" idx="4294967295"/>
          </p:nvPr>
        </p:nvSpPr>
        <p:spPr>
          <a:noFill/>
        </p:spPr>
        <p:txBody>
          <a:bodyPr/>
          <a:lstStyle/>
          <a:p>
            <a:endParaRPr lang="es-ES" smtClean="0">
              <a:effectLst/>
            </a:endParaRPr>
          </a:p>
        </p:txBody>
      </p:sp>
      <p:sp>
        <p:nvSpPr>
          <p:cNvPr id="74755"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4756" name="Picture 17" descr="MC900432668[1]">
            <a:hlinkClick r:id="rId2" action="ppaction://hlinksldjump"/>
          </p:cNvPr>
          <p:cNvPicPr>
            <a:picLocks noChangeAspect="1" noChangeArrowheads="1"/>
          </p:cNvPicPr>
          <p:nvPr/>
        </p:nvPicPr>
        <p:blipFill>
          <a:blip r:embed="rId3"/>
          <a:srcRect/>
          <a:stretch>
            <a:fillRect/>
          </a:stretch>
        </p:blipFill>
        <p:spPr bwMode="auto">
          <a:xfrm>
            <a:off x="7667625" y="5300663"/>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noFill/>
        </p:spPr>
        <p:txBody>
          <a:bodyPr/>
          <a:lstStyle/>
          <a:p>
            <a:r>
              <a:rPr lang="es-ES" smtClean="0">
                <a:effectLst/>
              </a:rPr>
              <a:t>1</a:t>
            </a:r>
          </a:p>
        </p:txBody>
      </p:sp>
      <p:sp>
        <p:nvSpPr>
          <p:cNvPr id="75778" name="Rectangle 3"/>
          <p:cNvSpPr>
            <a:spLocks noGrp="1" noChangeArrowheads="1"/>
          </p:cNvSpPr>
          <p:nvPr>
            <p:ph type="body" idx="4294967295"/>
          </p:nvPr>
        </p:nvSpPr>
        <p:spPr>
          <a:noFill/>
        </p:spPr>
        <p:txBody>
          <a:bodyPr/>
          <a:lstStyle/>
          <a:p>
            <a:endParaRPr lang="es-ES" smtClean="0">
              <a:effectLst/>
            </a:endParaRPr>
          </a:p>
        </p:txBody>
      </p:sp>
      <p:sp>
        <p:nvSpPr>
          <p:cNvPr id="75779"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5780" name="Picture 17" descr="MC900432668[1]">
            <a:hlinkClick r:id="rId2" action="ppaction://hlinksldjump"/>
          </p:cNvPr>
          <p:cNvPicPr>
            <a:picLocks noChangeAspect="1" noChangeArrowheads="1"/>
          </p:cNvPicPr>
          <p:nvPr/>
        </p:nvPicPr>
        <p:blipFill>
          <a:blip r:embed="rId3"/>
          <a:srcRect/>
          <a:stretch>
            <a:fillRect/>
          </a:stretch>
        </p:blipFill>
        <p:spPr bwMode="auto">
          <a:xfrm>
            <a:off x="7451725"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noFill/>
        </p:spPr>
        <p:txBody>
          <a:bodyPr/>
          <a:lstStyle/>
          <a:p>
            <a:r>
              <a:rPr lang="es-ES" smtClean="0">
                <a:effectLst/>
              </a:rPr>
              <a:t>1</a:t>
            </a:r>
          </a:p>
        </p:txBody>
      </p:sp>
      <p:sp>
        <p:nvSpPr>
          <p:cNvPr id="76802" name="Rectangle 3"/>
          <p:cNvSpPr>
            <a:spLocks noGrp="1" noChangeArrowheads="1"/>
          </p:cNvSpPr>
          <p:nvPr>
            <p:ph type="body" idx="4294967295"/>
          </p:nvPr>
        </p:nvSpPr>
        <p:spPr>
          <a:noFill/>
        </p:spPr>
        <p:txBody>
          <a:bodyPr/>
          <a:lstStyle/>
          <a:p>
            <a:endParaRPr lang="es-ES" smtClean="0">
              <a:effectLst/>
            </a:endParaRPr>
          </a:p>
        </p:txBody>
      </p:sp>
      <p:sp>
        <p:nvSpPr>
          <p:cNvPr id="76803"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6804"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s-ES" sz="4000" dirty="0">
                <a:solidFill>
                  <a:srgbClr val="FF6600"/>
                </a:solidFill>
              </a:rPr>
              <a:t>5. Señala en el dibujo dónde se sitúa la mesopausa</a:t>
            </a:r>
          </a:p>
        </p:txBody>
      </p:sp>
      <p:grpSp>
        <p:nvGrpSpPr>
          <p:cNvPr id="22530" name="Diagram 5"/>
          <p:cNvGrpSpPr>
            <a:grpSpLocks noChangeAspect="1"/>
          </p:cNvGrpSpPr>
          <p:nvPr/>
        </p:nvGrpSpPr>
        <p:grpSpPr bwMode="auto">
          <a:xfrm>
            <a:off x="509588" y="1600200"/>
            <a:ext cx="8229600" cy="4530725"/>
            <a:chOff x="266" y="707"/>
            <a:chExt cx="5184" cy="2851"/>
          </a:xfrm>
        </p:grpSpPr>
        <p:graphicFrame>
          <p:nvGraphicFramePr>
            <p:cNvPr id="5" name="4 Diagrama"/>
            <p:cNvGraphicFramePr/>
            <p:nvPr/>
          </p:nvGraphicFramePr>
          <p:xfrm>
            <a:off x="266" y="707"/>
            <a:ext cx="5184" cy="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7" name="Picture 19" descr="MC900424748[1]"/>
            <p:cNvSpPr>
              <a:spLocks noChangeAspect="1" noChangeArrowheads="1"/>
            </p:cNvSpPr>
            <p:nvPr/>
          </p:nvSpPr>
          <p:spPr bwMode="auto">
            <a:xfrm>
              <a:off x="2994" y="1088"/>
              <a:ext cx="363" cy="341"/>
            </a:xfrm>
            <a:prstGeom prst="rect">
              <a:avLst/>
            </a:prstGeom>
            <a:noFill/>
            <a:ln w="9525">
              <a:noFill/>
              <a:miter lim="800000"/>
              <a:headEnd/>
              <a:tailEnd/>
            </a:ln>
          </p:spPr>
          <p:txBody>
            <a:bodyPr/>
            <a:lstStyle/>
            <a:p>
              <a:endParaRPr lang="es-ES"/>
            </a:p>
          </p:txBody>
        </p:sp>
        <p:sp>
          <p:nvSpPr>
            <p:cNvPr id="22538" name="Picture 20" descr="MC900424748[1]"/>
            <p:cNvSpPr>
              <a:spLocks noChangeAspect="1" noChangeArrowheads="1"/>
            </p:cNvSpPr>
            <p:nvPr/>
          </p:nvSpPr>
          <p:spPr bwMode="auto">
            <a:xfrm>
              <a:off x="3176" y="1450"/>
              <a:ext cx="363" cy="342"/>
            </a:xfrm>
            <a:prstGeom prst="rect">
              <a:avLst/>
            </a:prstGeom>
            <a:noFill/>
            <a:ln w="9525">
              <a:noFill/>
              <a:miter lim="800000"/>
              <a:headEnd/>
              <a:tailEnd/>
            </a:ln>
          </p:spPr>
          <p:txBody>
            <a:bodyPr/>
            <a:lstStyle/>
            <a:p>
              <a:endParaRPr lang="es-ES"/>
            </a:p>
          </p:txBody>
        </p:sp>
      </p:grpSp>
      <p:pic>
        <p:nvPicPr>
          <p:cNvPr id="22531" name="Picture 17" descr="MC900432668[1]">
            <a:hlinkClick r:id="rId7" action="ppaction://hlinksldjump"/>
          </p:cNvPr>
          <p:cNvPicPr>
            <a:picLocks noChangeAspect="1" noChangeArrowheads="1"/>
          </p:cNvPicPr>
          <p:nvPr/>
        </p:nvPicPr>
        <p:blipFill>
          <a:blip r:embed="rId8"/>
          <a:srcRect/>
          <a:stretch>
            <a:fillRect/>
          </a:stretch>
        </p:blipFill>
        <p:spPr bwMode="auto">
          <a:xfrm>
            <a:off x="7596188" y="5373688"/>
            <a:ext cx="1143000" cy="1143000"/>
          </a:xfrm>
          <a:prstGeom prst="rect">
            <a:avLst/>
          </a:prstGeom>
          <a:noFill/>
          <a:ln w="9525">
            <a:noFill/>
            <a:miter lim="800000"/>
            <a:headEnd/>
            <a:tailEnd/>
          </a:ln>
        </p:spPr>
      </p:pic>
      <p:pic>
        <p:nvPicPr>
          <p:cNvPr id="22532" name="Picture 18" descr="MC900424748[1]">
            <a:hlinkClick r:id="rId9" action="ppaction://hlinksldjump"/>
          </p:cNvPr>
          <p:cNvPicPr>
            <a:picLocks noChangeAspect="1" noChangeArrowheads="1"/>
          </p:cNvPicPr>
          <p:nvPr/>
        </p:nvPicPr>
        <p:blipFill>
          <a:blip r:embed="rId10"/>
          <a:srcRect/>
          <a:stretch>
            <a:fillRect/>
          </a:stretch>
        </p:blipFill>
        <p:spPr bwMode="auto">
          <a:xfrm>
            <a:off x="5219700" y="1933575"/>
            <a:ext cx="576263" cy="542925"/>
          </a:xfrm>
          <a:prstGeom prst="rect">
            <a:avLst/>
          </a:prstGeom>
          <a:noFill/>
          <a:ln w="9525">
            <a:noFill/>
            <a:miter lim="800000"/>
            <a:headEnd/>
            <a:tailEnd/>
          </a:ln>
        </p:spPr>
      </p:pic>
      <p:pic>
        <p:nvPicPr>
          <p:cNvPr id="22533" name="Picture 21" descr="MC900424748[1]">
            <a:hlinkClick r:id="rId9" action="ppaction://hlinksldjump"/>
          </p:cNvPr>
          <p:cNvPicPr>
            <a:picLocks noChangeAspect="1" noChangeArrowheads="1"/>
          </p:cNvPicPr>
          <p:nvPr/>
        </p:nvPicPr>
        <p:blipFill>
          <a:blip r:embed="rId10"/>
          <a:srcRect/>
          <a:stretch>
            <a:fillRect/>
          </a:stretch>
        </p:blipFill>
        <p:spPr bwMode="auto">
          <a:xfrm>
            <a:off x="6432550" y="3454400"/>
            <a:ext cx="576263" cy="542925"/>
          </a:xfrm>
          <a:prstGeom prst="rect">
            <a:avLst/>
          </a:prstGeom>
          <a:noFill/>
          <a:ln w="9525">
            <a:noFill/>
            <a:miter lim="800000"/>
            <a:headEnd/>
            <a:tailEnd/>
          </a:ln>
        </p:spPr>
      </p:pic>
      <p:pic>
        <p:nvPicPr>
          <p:cNvPr id="22534" name="Picture 22" descr="MC900424748[1]">
            <a:hlinkClick r:id="rId9" action="ppaction://hlinksldjump"/>
          </p:cNvPr>
          <p:cNvPicPr>
            <a:picLocks noChangeAspect="1" noChangeArrowheads="1"/>
          </p:cNvPicPr>
          <p:nvPr/>
        </p:nvPicPr>
        <p:blipFill>
          <a:blip r:embed="rId10"/>
          <a:srcRect/>
          <a:stretch>
            <a:fillRect/>
          </a:stretch>
        </p:blipFill>
        <p:spPr bwMode="auto">
          <a:xfrm>
            <a:off x="7073900" y="4157663"/>
            <a:ext cx="576263" cy="542925"/>
          </a:xfrm>
          <a:prstGeom prst="rect">
            <a:avLst/>
          </a:prstGeom>
          <a:noFill/>
          <a:ln w="9525">
            <a:noFill/>
            <a:miter lim="800000"/>
            <a:headEnd/>
            <a:tailEnd/>
          </a:ln>
        </p:spPr>
      </p:pic>
      <p:pic>
        <p:nvPicPr>
          <p:cNvPr id="22535" name="Picture 22" descr="MC900424748[1]">
            <a:hlinkClick r:id="rId11" action="ppaction://hlinksldjump"/>
          </p:cNvPr>
          <p:cNvPicPr>
            <a:picLocks noChangeAspect="1" noChangeArrowheads="1"/>
          </p:cNvPicPr>
          <p:nvPr/>
        </p:nvPicPr>
        <p:blipFill>
          <a:blip r:embed="rId10"/>
          <a:srcRect/>
          <a:stretch>
            <a:fillRect/>
          </a:stretch>
        </p:blipFill>
        <p:spPr bwMode="auto">
          <a:xfrm>
            <a:off x="5856288" y="2744788"/>
            <a:ext cx="576262"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noFill/>
        </p:spPr>
        <p:txBody>
          <a:bodyPr/>
          <a:lstStyle/>
          <a:p>
            <a:r>
              <a:rPr lang="es-ES" smtClean="0">
                <a:effectLst/>
              </a:rPr>
              <a:t>1</a:t>
            </a:r>
          </a:p>
        </p:txBody>
      </p:sp>
      <p:sp>
        <p:nvSpPr>
          <p:cNvPr id="77826" name="Rectangle 3"/>
          <p:cNvSpPr>
            <a:spLocks noGrp="1" noChangeArrowheads="1"/>
          </p:cNvSpPr>
          <p:nvPr>
            <p:ph type="body" idx="4294967295"/>
          </p:nvPr>
        </p:nvSpPr>
        <p:spPr>
          <a:noFill/>
        </p:spPr>
        <p:txBody>
          <a:bodyPr/>
          <a:lstStyle/>
          <a:p>
            <a:endParaRPr lang="es-ES" smtClean="0">
              <a:effectLst/>
            </a:endParaRPr>
          </a:p>
        </p:txBody>
      </p:sp>
      <p:sp>
        <p:nvSpPr>
          <p:cNvPr id="77827"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7828"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noFill/>
        </p:spPr>
        <p:txBody>
          <a:bodyPr/>
          <a:lstStyle/>
          <a:p>
            <a:r>
              <a:rPr lang="es-ES" smtClean="0">
                <a:effectLst/>
              </a:rPr>
              <a:t>1</a:t>
            </a:r>
          </a:p>
        </p:txBody>
      </p:sp>
      <p:sp>
        <p:nvSpPr>
          <p:cNvPr id="78850" name="Rectangle 3"/>
          <p:cNvSpPr>
            <a:spLocks noGrp="1" noChangeArrowheads="1"/>
          </p:cNvSpPr>
          <p:nvPr>
            <p:ph type="body" idx="4294967295"/>
          </p:nvPr>
        </p:nvSpPr>
        <p:spPr>
          <a:noFill/>
        </p:spPr>
        <p:txBody>
          <a:bodyPr/>
          <a:lstStyle/>
          <a:p>
            <a:endParaRPr lang="es-ES" smtClean="0">
              <a:effectLst/>
            </a:endParaRPr>
          </a:p>
        </p:txBody>
      </p:sp>
      <p:sp>
        <p:nvSpPr>
          <p:cNvPr id="78851"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8852"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a:noFill/>
        </p:spPr>
        <p:txBody>
          <a:bodyPr/>
          <a:lstStyle/>
          <a:p>
            <a:r>
              <a:rPr lang="es-ES" smtClean="0">
                <a:effectLst/>
              </a:rPr>
              <a:t>1</a:t>
            </a:r>
          </a:p>
        </p:txBody>
      </p:sp>
      <p:sp>
        <p:nvSpPr>
          <p:cNvPr id="79874" name="Rectangle 3"/>
          <p:cNvSpPr>
            <a:spLocks noGrp="1" noChangeArrowheads="1"/>
          </p:cNvSpPr>
          <p:nvPr>
            <p:ph type="body" idx="4294967295"/>
          </p:nvPr>
        </p:nvSpPr>
        <p:spPr>
          <a:noFill/>
        </p:spPr>
        <p:txBody>
          <a:bodyPr/>
          <a:lstStyle/>
          <a:p>
            <a:endParaRPr lang="es-ES" smtClean="0">
              <a:effectLst/>
            </a:endParaRPr>
          </a:p>
        </p:txBody>
      </p:sp>
      <p:sp>
        <p:nvSpPr>
          <p:cNvPr id="79875" name="WordArt 4"/>
          <p:cNvSpPr>
            <a:spLocks noChangeArrowheads="1" noChangeShapeType="1" noTextEdit="1"/>
          </p:cNvSpPr>
          <p:nvPr/>
        </p:nvSpPr>
        <p:spPr bwMode="auto">
          <a:xfrm>
            <a:off x="827088" y="1700213"/>
            <a:ext cx="7777162" cy="2592387"/>
          </a:xfrm>
          <a:prstGeom prst="rect">
            <a:avLst/>
          </a:prstGeom>
        </p:spPr>
        <p:txBody>
          <a:bodyPr wrap="none" fromWordArt="1">
            <a:prstTxWarp prst="textDoubleWave1">
              <a:avLst>
                <a:gd name="adj1" fmla="val 6500"/>
                <a:gd name="adj2" fmla="val 0"/>
              </a:avLst>
            </a:prstTxWarp>
          </a:bodyPr>
          <a:lstStyle/>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Vaya... </a:t>
            </a:r>
          </a:p>
          <a:p>
            <a:pPr algn="ctr"/>
            <a:r>
              <a:rPr lang="es-ES" sz="3600" b="1" kern="10">
                <a:ln w="53975">
                  <a:solidFill>
                    <a:srgbClr val="FF6600"/>
                  </a:solidFill>
                  <a:round/>
                  <a:headEnd/>
                  <a:tailEnd/>
                </a:ln>
                <a:solidFill>
                  <a:srgbClr val="FF0000"/>
                </a:solidFill>
                <a:effectLst>
                  <a:outerShdw dist="53882" dir="2700000" algn="ctr" rotWithShape="0">
                    <a:srgbClr val="C0C0C0">
                      <a:alpha val="79999"/>
                    </a:srgbClr>
                  </a:outerShdw>
                </a:effectLst>
                <a:latin typeface="Trebuchet MS"/>
              </a:rPr>
              <a:t>Prueba otra vez</a:t>
            </a:r>
          </a:p>
        </p:txBody>
      </p:sp>
      <p:pic>
        <p:nvPicPr>
          <p:cNvPr id="79876" name="Picture 17" descr="MC900432668[1]">
            <a:hlinkClick r:id="rId2" action="ppaction://hlinksldjump"/>
          </p:cNvPr>
          <p:cNvPicPr>
            <a:picLocks noChangeAspect="1" noChangeArrowheads="1"/>
          </p:cNvPicPr>
          <p:nvPr/>
        </p:nvPicPr>
        <p:blipFill>
          <a:blip r:embed="rId3"/>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noFill/>
        </p:spPr>
        <p:txBody>
          <a:bodyPr/>
          <a:lstStyle/>
          <a:p>
            <a:endParaRPr lang="es-ES" smtClean="0">
              <a:effectLst/>
            </a:endParaRPr>
          </a:p>
        </p:txBody>
      </p:sp>
      <p:sp>
        <p:nvSpPr>
          <p:cNvPr id="80898" name="Rectangle 3"/>
          <p:cNvSpPr>
            <a:spLocks noGrp="1" noChangeArrowheads="1"/>
          </p:cNvSpPr>
          <p:nvPr>
            <p:ph type="body" idx="4294967295"/>
          </p:nvPr>
        </p:nvSpPr>
        <p:spPr>
          <a:noFill/>
        </p:spPr>
        <p:txBody>
          <a:bodyPr/>
          <a:lstStyle/>
          <a:p>
            <a:pPr>
              <a:buFont typeface="Wingdings" pitchFamily="2" charset="2"/>
              <a:buNone/>
            </a:pPr>
            <a:endParaRPr lang="es-ES" smtClean="0">
              <a:effectLst/>
            </a:endParaRPr>
          </a:p>
        </p:txBody>
      </p:sp>
      <p:sp>
        <p:nvSpPr>
          <p:cNvPr id="80899" name="WordArt 6"/>
          <p:cNvSpPr>
            <a:spLocks noChangeArrowheads="1" noChangeShapeType="1" noTextEdit="1"/>
          </p:cNvSpPr>
          <p:nvPr/>
        </p:nvSpPr>
        <p:spPr bwMode="auto">
          <a:xfrm>
            <a:off x="755650" y="1628775"/>
            <a:ext cx="7488238" cy="2273300"/>
          </a:xfrm>
          <a:prstGeom prst="rect">
            <a:avLst/>
          </a:prstGeom>
        </p:spPr>
        <p:txBody>
          <a:bodyPr wrap="none" fromWordArt="1">
            <a:prstTxWarp prst="textDoubleWave1">
              <a:avLst>
                <a:gd name="adj1" fmla="val 6500"/>
                <a:gd name="adj2" fmla="val 0"/>
              </a:avLst>
            </a:prstTxWarp>
          </a:bodyPr>
          <a:lstStyle/>
          <a:p>
            <a:pPr algn="ctr"/>
            <a:r>
              <a:rPr lang="es-E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¿Juegas de nuevo?</a:t>
            </a:r>
          </a:p>
        </p:txBody>
      </p:sp>
      <p:sp>
        <p:nvSpPr>
          <p:cNvPr id="80900" name="WordArt 7">
            <a:hlinkClick r:id="rId2" action="ppaction://hlinksldjump"/>
          </p:cNvPr>
          <p:cNvSpPr>
            <a:spLocks noChangeArrowheads="1" noChangeShapeType="1" noTextEdit="1"/>
          </p:cNvSpPr>
          <p:nvPr/>
        </p:nvSpPr>
        <p:spPr bwMode="auto">
          <a:xfrm>
            <a:off x="5508625" y="4389438"/>
            <a:ext cx="1511300" cy="1511300"/>
          </a:xfrm>
          <a:prstGeom prst="rect">
            <a:avLst/>
          </a:prstGeom>
        </p:spPr>
        <p:txBody>
          <a:bodyPr wrap="none" fromWordArt="1">
            <a:prstTxWarp prst="textDoubleWave1">
              <a:avLst>
                <a:gd name="adj1" fmla="val 6500"/>
                <a:gd name="adj2" fmla="val 0"/>
              </a:avLst>
            </a:prstTxWarp>
          </a:bodyPr>
          <a:lstStyle/>
          <a:p>
            <a:pPr algn="ctr"/>
            <a:r>
              <a:rPr lang="es-ES" sz="3600" kern="10" spc="-360">
                <a:ln w="12700">
                  <a:solidFill>
                    <a:srgbClr val="800080"/>
                  </a:solidFill>
                  <a:round/>
                  <a:headEnd/>
                  <a:tailEnd/>
                </a:ln>
                <a:solidFill>
                  <a:srgbClr val="CC99FF"/>
                </a:solidFill>
                <a:effectLst>
                  <a:outerShdw dist="125724" dir="18900000" algn="ctr" rotWithShape="0">
                    <a:srgbClr val="000099"/>
                  </a:outerShdw>
                </a:effectLst>
                <a:latin typeface="Impact"/>
              </a:rPr>
              <a:t>sí</a:t>
            </a:r>
          </a:p>
        </p:txBody>
      </p:sp>
      <p:sp>
        <p:nvSpPr>
          <p:cNvPr id="80901" name="WordArt 8">
            <a:hlinkClick r:id="" action="ppaction://hlinkshowjump?jump=lastslide"/>
          </p:cNvPr>
          <p:cNvSpPr>
            <a:spLocks noChangeArrowheads="1" noChangeShapeType="1" noTextEdit="1"/>
          </p:cNvSpPr>
          <p:nvPr/>
        </p:nvSpPr>
        <p:spPr bwMode="auto">
          <a:xfrm>
            <a:off x="1928813" y="4365625"/>
            <a:ext cx="1582737" cy="1511300"/>
          </a:xfrm>
          <a:prstGeom prst="rect">
            <a:avLst/>
          </a:prstGeom>
        </p:spPr>
        <p:txBody>
          <a:bodyPr wrap="none" fromWordArt="1">
            <a:prstTxWarp prst="textDoubleWave1">
              <a:avLst>
                <a:gd name="adj1" fmla="val 6500"/>
                <a:gd name="adj2" fmla="val 0"/>
              </a:avLst>
            </a:prstTxWarp>
          </a:bodyPr>
          <a:lstStyle/>
          <a:p>
            <a:pPr algn="ctr"/>
            <a:r>
              <a:rPr lang="es-ES" sz="3600" kern="10" spc="-360">
                <a:ln w="12700">
                  <a:solidFill>
                    <a:srgbClr val="FF9900"/>
                  </a:solidFill>
                  <a:round/>
                  <a:headEnd/>
                  <a:tailEnd/>
                </a:ln>
                <a:solidFill>
                  <a:srgbClr val="FFFF00"/>
                </a:solidFill>
                <a:effectLst>
                  <a:outerShdw dist="125724" dir="18900000" algn="ctr" rotWithShape="0">
                    <a:srgbClr val="000099"/>
                  </a:outerShdw>
                </a:effectLst>
                <a:latin typeface="Impact"/>
              </a:rPr>
              <a:t>no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noFill/>
        </p:spPr>
        <p:txBody>
          <a:bodyPr/>
          <a:lstStyle/>
          <a:p>
            <a:endParaRPr lang="es-ES" smtClean="0">
              <a:effectLst/>
            </a:endParaRPr>
          </a:p>
        </p:txBody>
      </p:sp>
      <p:sp>
        <p:nvSpPr>
          <p:cNvPr id="81923" name="Rectangle 3"/>
          <p:cNvSpPr>
            <a:spLocks noGrp="1" noChangeArrowheads="1"/>
          </p:cNvSpPr>
          <p:nvPr>
            <p:ph type="body" idx="4294967295"/>
          </p:nvPr>
        </p:nvSpPr>
        <p:spPr>
          <a:noFill/>
        </p:spPr>
        <p:txBody>
          <a:bodyPr/>
          <a:lstStyle/>
          <a:p>
            <a:pPr>
              <a:buFont typeface="Wingdings" pitchFamily="2" charset="2"/>
              <a:buNone/>
            </a:pPr>
            <a:endParaRPr lang="es-ES" smtClean="0">
              <a:effectLst/>
            </a:endParaRPr>
          </a:p>
        </p:txBody>
      </p:sp>
      <p:sp>
        <p:nvSpPr>
          <p:cNvPr id="81924" name="WordArt 6"/>
          <p:cNvSpPr>
            <a:spLocks noChangeArrowheads="1" noChangeShapeType="1" noTextEdit="1"/>
          </p:cNvSpPr>
          <p:nvPr/>
        </p:nvSpPr>
        <p:spPr bwMode="auto">
          <a:xfrm>
            <a:off x="777875" y="1484313"/>
            <a:ext cx="7488238" cy="2273300"/>
          </a:xfrm>
          <a:prstGeom prst="rect">
            <a:avLst/>
          </a:prstGeom>
        </p:spPr>
        <p:txBody>
          <a:bodyPr wrap="none" fromWordArt="1">
            <a:prstTxWarp prst="textDoubleWave1">
              <a:avLst>
                <a:gd name="adj1" fmla="val 6500"/>
                <a:gd name="adj2" fmla="val 0"/>
              </a:avLst>
            </a:prstTxWarp>
          </a:bodyPr>
          <a:lstStyle/>
          <a:p>
            <a:pPr algn="ctr"/>
            <a:r>
              <a:rPr lang="es-E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GRACIAS POR JUGAR</a:t>
            </a:r>
          </a:p>
        </p:txBody>
      </p:sp>
      <p:sp>
        <p:nvSpPr>
          <p:cNvPr id="81925" name="WordArt 7">
            <a:hlinkClick r:id="rId3" action="ppaction://hlinksldjump"/>
          </p:cNvPr>
          <p:cNvSpPr>
            <a:spLocks noChangeArrowheads="1" noChangeShapeType="1" noTextEdit="1"/>
          </p:cNvSpPr>
          <p:nvPr/>
        </p:nvSpPr>
        <p:spPr bwMode="auto">
          <a:xfrm>
            <a:off x="4859338" y="5503863"/>
            <a:ext cx="3816350" cy="769937"/>
          </a:xfrm>
          <a:prstGeom prst="rect">
            <a:avLst/>
          </a:prstGeom>
        </p:spPr>
        <p:txBody>
          <a:bodyPr wrap="none" fromWordArt="1">
            <a:prstTxWarp prst="textDoubleWave1">
              <a:avLst>
                <a:gd name="adj1" fmla="val 6500"/>
                <a:gd name="adj2" fmla="val 0"/>
              </a:avLst>
            </a:prstTxWarp>
          </a:bodyPr>
          <a:lstStyle/>
          <a:p>
            <a:pPr algn="ctr"/>
            <a:r>
              <a:rPr lang="es-ES" sz="3600" kern="10" spc="-360">
                <a:ln w="12700">
                  <a:solidFill>
                    <a:srgbClr val="800080"/>
                  </a:solidFill>
                  <a:round/>
                  <a:headEnd/>
                  <a:tailEnd/>
                </a:ln>
                <a:solidFill>
                  <a:srgbClr val="CC99FF"/>
                </a:solidFill>
                <a:effectLst>
                  <a:outerShdw dist="125724" dir="18900000" algn="ctr" rotWithShape="0">
                    <a:srgbClr val="000099"/>
                  </a:outerShdw>
                </a:effectLst>
                <a:latin typeface="Impact"/>
              </a:rPr>
              <a:t>Ana Isabel Rodríguez Rodríguez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s-ES" sz="4000" smtClean="0">
                <a:solidFill>
                  <a:srgbClr val="FF0000"/>
                </a:solidFill>
                <a:latin typeface="Trebuchet MS" pitchFamily="34" charset="0"/>
              </a:rPr>
              <a:t>6. ¿Qué es una inversión térmica?</a:t>
            </a:r>
          </a:p>
        </p:txBody>
      </p:sp>
      <p:sp>
        <p:nvSpPr>
          <p:cNvPr id="19459" name="Rectangle 3"/>
          <p:cNvSpPr>
            <a:spLocks noGrp="1" noChangeArrowheads="1"/>
          </p:cNvSpPr>
          <p:nvPr>
            <p:ph type="body" idx="1"/>
          </p:nvPr>
        </p:nvSpPr>
        <p:spPr/>
        <p:txBody>
          <a:bodyPr/>
          <a:lstStyle/>
          <a:p>
            <a:pPr eaLnBrk="1" hangingPunct="1">
              <a:buFont typeface="Wingdings" pitchFamily="2" charset="2"/>
              <a:buChar char="Ø"/>
              <a:defRPr/>
            </a:pPr>
            <a:r>
              <a:rPr lang="es-ES" sz="2800" dirty="0" smtClean="0">
                <a:latin typeface="Trebuchet MS" pitchFamily="34" charset="0"/>
                <a:hlinkClick r:id="rId2" action="ppaction://hlinksldjump"/>
              </a:rPr>
              <a:t>Es la capacidad de la atmósfera para variar su temperatura de manera proporcional a la altitud</a:t>
            </a:r>
          </a:p>
          <a:p>
            <a:pPr eaLnBrk="1" hangingPunct="1">
              <a:buFont typeface="Wingdings" pitchFamily="2" charset="2"/>
              <a:buChar char="Ø"/>
              <a:defRPr/>
            </a:pPr>
            <a:endParaRPr lang="es-ES" sz="900" dirty="0" smtClean="0">
              <a:latin typeface="Trebuchet MS" pitchFamily="34" charset="0"/>
              <a:hlinkClick r:id="rId2" action="ppaction://hlinksldjump"/>
            </a:endParaRPr>
          </a:p>
          <a:p>
            <a:pPr eaLnBrk="1" hangingPunct="1">
              <a:buFont typeface="Wingdings" pitchFamily="2" charset="2"/>
              <a:buChar char="Ø"/>
              <a:defRPr/>
            </a:pPr>
            <a:r>
              <a:rPr lang="es-ES" sz="2800" dirty="0" smtClean="0">
                <a:latin typeface="Trebuchet MS" pitchFamily="34" charset="0"/>
                <a:hlinkClick r:id="rId2" action="ppaction://hlinksldjump"/>
              </a:rPr>
              <a:t>Consiste en un aumento de la temperatura en la troposfera a lo largo de una estación</a:t>
            </a:r>
            <a:endParaRPr lang="es-ES" sz="2800" dirty="0" smtClean="0">
              <a:latin typeface="Trebuchet MS" pitchFamily="34" charset="0"/>
            </a:endParaRPr>
          </a:p>
          <a:p>
            <a:pPr eaLnBrk="1" hangingPunct="1">
              <a:buFont typeface="Wingdings" pitchFamily="2" charset="2"/>
              <a:buChar char="Ø"/>
              <a:defRPr/>
            </a:pPr>
            <a:endParaRPr lang="es-ES" sz="10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Es la situación en la que el aire de las capas inferiores de la atmósfera, anormalmente, es más frío que el de la capa inmediatamente superior</a:t>
            </a:r>
            <a:r>
              <a:rPr lang="es-ES" dirty="0" smtClean="0">
                <a:hlinkClick r:id="rId3" action="ppaction://hlinksldjump"/>
              </a:rPr>
              <a:t> </a:t>
            </a:r>
            <a:endParaRPr lang="es-ES" dirty="0" smtClean="0"/>
          </a:p>
        </p:txBody>
      </p:sp>
      <p:pic>
        <p:nvPicPr>
          <p:cNvPr id="23555"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s-ES" sz="4000" dirty="0" smtClean="0">
                <a:solidFill>
                  <a:srgbClr val="33CCFF"/>
                </a:solidFill>
              </a:rPr>
              <a:t>7. </a:t>
            </a:r>
            <a:r>
              <a:rPr lang="es-ES" dirty="0" smtClean="0">
                <a:solidFill>
                  <a:srgbClr val="33CCFF"/>
                </a:solidFill>
                <a:latin typeface="Trebuchet MS" pitchFamily="34" charset="0"/>
              </a:rPr>
              <a:t>¿Por qué es importante la capa de ozono?</a:t>
            </a:r>
          </a:p>
        </p:txBody>
      </p:sp>
      <p:sp>
        <p:nvSpPr>
          <p:cNvPr id="21507" name="Rectangle 3"/>
          <p:cNvSpPr>
            <a:spLocks noGrp="1" noChangeArrowheads="1"/>
          </p:cNvSpPr>
          <p:nvPr>
            <p:ph type="body" idx="1"/>
          </p:nvPr>
        </p:nvSpPr>
        <p:spPr>
          <a:xfrm>
            <a:off x="509588" y="2205038"/>
            <a:ext cx="8229600" cy="4032250"/>
          </a:xfrm>
        </p:spPr>
        <p:txBody>
          <a:bodyPr/>
          <a:lstStyle/>
          <a:p>
            <a:pPr eaLnBrk="1" hangingPunct="1">
              <a:buFont typeface="Wingdings" pitchFamily="2" charset="2"/>
              <a:buChar char="Ø"/>
              <a:defRPr/>
            </a:pPr>
            <a:r>
              <a:rPr lang="es-ES" sz="2800" dirty="0" smtClean="0">
                <a:latin typeface="Trebuchet MS" pitchFamily="34" charset="0"/>
                <a:hlinkClick r:id="rId2" action="ppaction://hlinksldjump"/>
              </a:rPr>
              <a:t>Porque no permite la salida de calor en forma de radiación infrarroja emitida por la superficie terrestre</a:t>
            </a:r>
            <a:endParaRPr lang="es-ES" sz="2800" dirty="0" smtClean="0">
              <a:latin typeface="Trebuchet MS" pitchFamily="34" charset="0"/>
            </a:endParaRPr>
          </a:p>
          <a:p>
            <a:pPr eaLnBrk="1" hangingPunct="1">
              <a:buFont typeface="Wingdings" pitchFamily="2" charset="2"/>
              <a:buChar char="Ø"/>
              <a:defRPr/>
            </a:pPr>
            <a:endParaRPr lang="es-ES" sz="12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3" action="ppaction://hlinksldjump"/>
              </a:rPr>
              <a:t>Porque absorbe gran parte de la radiación solar al disociarse</a:t>
            </a:r>
            <a:endParaRPr lang="es-ES" sz="2800" dirty="0" smtClean="0">
              <a:latin typeface="Trebuchet MS" pitchFamily="34" charset="0"/>
            </a:endParaRPr>
          </a:p>
          <a:p>
            <a:pPr eaLnBrk="1" hangingPunct="1">
              <a:buFont typeface="Wingdings" pitchFamily="2" charset="2"/>
              <a:buNone/>
              <a:defRPr/>
            </a:pPr>
            <a:endParaRPr lang="es-ES" sz="1000" dirty="0" smtClean="0">
              <a:latin typeface="Trebuchet MS" pitchFamily="34" charset="0"/>
            </a:endParaRPr>
          </a:p>
          <a:p>
            <a:pPr eaLnBrk="1" hangingPunct="1">
              <a:buFont typeface="Wingdings" pitchFamily="2" charset="2"/>
              <a:buChar char="Ø"/>
              <a:defRPr/>
            </a:pPr>
            <a:r>
              <a:rPr lang="es-ES" sz="2800" dirty="0" smtClean="0">
                <a:latin typeface="Trebuchet MS" pitchFamily="34" charset="0"/>
                <a:hlinkClick r:id="rId2" action="ppaction://hlinksldjump"/>
              </a:rPr>
              <a:t>Porque neutraliza ciertos contaminantes, como los </a:t>
            </a:r>
            <a:r>
              <a:rPr lang="es-ES" sz="2800" dirty="0" err="1" smtClean="0">
                <a:latin typeface="Trebuchet MS" pitchFamily="34" charset="0"/>
                <a:hlinkClick r:id="rId2" action="ppaction://hlinksldjump"/>
              </a:rPr>
              <a:t>CFCs</a:t>
            </a:r>
            <a:endParaRPr lang="es-ES" sz="2800" dirty="0" smtClean="0">
              <a:latin typeface="Trebuchet MS" pitchFamily="34" charset="0"/>
            </a:endParaRPr>
          </a:p>
        </p:txBody>
      </p:sp>
      <p:pic>
        <p:nvPicPr>
          <p:cNvPr id="24579" name="Picture 17" descr="MC900432668[1]">
            <a:hlinkClick r:id="rId4" action="ppaction://hlinksldjump"/>
          </p:cNvPr>
          <p:cNvPicPr>
            <a:picLocks noChangeAspect="1" noChangeArrowheads="1"/>
          </p:cNvPicPr>
          <p:nvPr/>
        </p:nvPicPr>
        <p:blipFill>
          <a:blip r:embed="rId5"/>
          <a:srcRect/>
          <a:stretch>
            <a:fillRect/>
          </a:stretch>
        </p:blipFill>
        <p:spPr bwMode="auto">
          <a:xfrm>
            <a:off x="7596188" y="5373688"/>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404813"/>
            <a:ext cx="8229600" cy="2074862"/>
          </a:xfrm>
        </p:spPr>
        <p:txBody>
          <a:bodyPr/>
          <a:lstStyle/>
          <a:p>
            <a:pPr eaLnBrk="1" hangingPunct="1">
              <a:defRPr/>
            </a:pPr>
            <a:r>
              <a:rPr lang="es-ES" sz="3600" smtClean="0">
                <a:solidFill>
                  <a:srgbClr val="FFFF00"/>
                </a:solidFill>
                <a:latin typeface="Trebuchet MS" pitchFamily="34" charset="0"/>
              </a:rPr>
              <a:t>8. ¿Qué temperatura media existiría en nuestro planeta si no contaramos con el efecto invernadero?</a:t>
            </a:r>
          </a:p>
        </p:txBody>
      </p:sp>
      <p:sp>
        <p:nvSpPr>
          <p:cNvPr id="22531" name="Rectangle 3"/>
          <p:cNvSpPr>
            <a:spLocks noGrp="1" noChangeArrowheads="1"/>
          </p:cNvSpPr>
          <p:nvPr>
            <p:ph type="body" idx="1"/>
          </p:nvPr>
        </p:nvSpPr>
        <p:spPr>
          <a:xfrm>
            <a:off x="1331913" y="2924175"/>
            <a:ext cx="7366000" cy="3633788"/>
          </a:xfrm>
        </p:spPr>
        <p:txBody>
          <a:bodyPr/>
          <a:lstStyle/>
          <a:p>
            <a:pPr eaLnBrk="1" hangingPunct="1">
              <a:buFont typeface="Wingdings" pitchFamily="2" charset="2"/>
              <a:buChar char="Ø"/>
              <a:defRPr/>
            </a:pPr>
            <a:r>
              <a:rPr lang="es-ES" dirty="0" smtClean="0">
                <a:latin typeface="Trebuchet MS" pitchFamily="34" charset="0"/>
                <a:hlinkClick r:id="rId2" action="ppaction://hlinksldjump"/>
              </a:rPr>
              <a:t>Unos 20ºC</a:t>
            </a:r>
          </a:p>
          <a:p>
            <a:pPr eaLnBrk="1" hangingPunct="1">
              <a:buFont typeface="Wingdings" pitchFamily="2" charset="2"/>
              <a:buNone/>
              <a:defRPr/>
            </a:pPr>
            <a:endParaRPr lang="es-ES" sz="1200" dirty="0" smtClean="0">
              <a:latin typeface="Trebuchet MS" pitchFamily="34" charset="0"/>
              <a:hlinkClick r:id="rId2" action="ppaction://hlinksldjump"/>
            </a:endParaRPr>
          </a:p>
          <a:p>
            <a:pPr eaLnBrk="1" hangingPunct="1">
              <a:buFont typeface="Wingdings" pitchFamily="2" charset="2"/>
              <a:buChar char="Ø"/>
              <a:defRPr/>
            </a:pPr>
            <a:r>
              <a:rPr lang="es-ES" dirty="0" smtClean="0">
                <a:latin typeface="Trebuchet MS" pitchFamily="34" charset="0"/>
                <a:hlinkClick r:id="rId2" action="ppaction://hlinksldjump"/>
              </a:rPr>
              <a:t>Cerca de -30ºC</a:t>
            </a:r>
          </a:p>
          <a:p>
            <a:pPr eaLnBrk="1" hangingPunct="1">
              <a:buFont typeface="Wingdings" pitchFamily="2" charset="2"/>
              <a:buNone/>
              <a:defRPr/>
            </a:pPr>
            <a:endParaRPr lang="es-ES" sz="900" dirty="0" smtClean="0">
              <a:latin typeface="Trebuchet MS" pitchFamily="34" charset="0"/>
              <a:hlinkClick r:id="rId2" action="ppaction://hlinksldjump"/>
            </a:endParaRPr>
          </a:p>
          <a:p>
            <a:pPr eaLnBrk="1" hangingPunct="1">
              <a:buFont typeface="Wingdings" pitchFamily="2" charset="2"/>
              <a:buChar char="Ø"/>
              <a:defRPr/>
            </a:pPr>
            <a:r>
              <a:rPr lang="es-ES" dirty="0" smtClean="0">
                <a:latin typeface="Trebuchet MS" pitchFamily="34" charset="0"/>
                <a:hlinkClick r:id="rId2" action="ppaction://hlinksldjump"/>
              </a:rPr>
              <a:t>Unos 0ºC</a:t>
            </a:r>
            <a:endParaRPr lang="es-ES" dirty="0" smtClean="0">
              <a:latin typeface="Trebuchet MS" pitchFamily="34" charset="0"/>
            </a:endParaRPr>
          </a:p>
          <a:p>
            <a:pPr eaLnBrk="1" hangingPunct="1">
              <a:buFont typeface="Wingdings" pitchFamily="2" charset="2"/>
              <a:buNone/>
              <a:defRPr/>
            </a:pPr>
            <a:endParaRPr lang="es-ES" sz="1200" dirty="0" smtClean="0">
              <a:latin typeface="Trebuchet MS" pitchFamily="34" charset="0"/>
            </a:endParaRPr>
          </a:p>
          <a:p>
            <a:pPr eaLnBrk="1" hangingPunct="1">
              <a:buFont typeface="Wingdings" pitchFamily="2" charset="2"/>
              <a:buChar char="Ø"/>
              <a:defRPr/>
            </a:pPr>
            <a:r>
              <a:rPr lang="es-ES" dirty="0" smtClean="0">
                <a:latin typeface="Trebuchet MS" pitchFamily="34" charset="0"/>
                <a:hlinkClick r:id="rId3" action="ppaction://hlinksldjump"/>
              </a:rPr>
              <a:t>Más o menos -15ºC</a:t>
            </a:r>
            <a:endParaRPr lang="es-ES" dirty="0" smtClean="0">
              <a:latin typeface="Trebuchet MS" pitchFamily="34" charset="0"/>
            </a:endParaRPr>
          </a:p>
        </p:txBody>
      </p:sp>
      <p:pic>
        <p:nvPicPr>
          <p:cNvPr id="25603" name="Picture 17" descr="MC900432668[1]">
            <a:hlinkClick r:id="rId4" action="ppaction://hlinksldjump"/>
          </p:cNvPr>
          <p:cNvPicPr>
            <a:picLocks noChangeAspect="1" noChangeArrowheads="1"/>
          </p:cNvPicPr>
          <p:nvPr/>
        </p:nvPicPr>
        <p:blipFill>
          <a:blip r:embed="rId5"/>
          <a:srcRect/>
          <a:stretch>
            <a:fillRect/>
          </a:stretch>
        </p:blipFill>
        <p:spPr bwMode="auto">
          <a:xfrm>
            <a:off x="7308850" y="5445125"/>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966</TotalTime>
  <Words>2841</Words>
  <Application>Microsoft Office PowerPoint</Application>
  <PresentationFormat>On-screen Show (4:3)</PresentationFormat>
  <Paragraphs>237</Paragraphs>
  <Slides>64</Slides>
  <Notes>0</Notes>
  <HiddenSlides>0</HiddenSlides>
  <MMClips>0</MMClips>
  <ScaleCrop>false</ScaleCrop>
  <HeadingPairs>
    <vt:vector size="6" baseType="variant">
      <vt:variant>
        <vt:lpstr>Fuentes usadas</vt:lpstr>
      </vt:variant>
      <vt:variant>
        <vt:i4>5</vt:i4>
      </vt:variant>
      <vt:variant>
        <vt:lpstr>Plantilla de diseño</vt:lpstr>
      </vt:variant>
      <vt:variant>
        <vt:i4>2</vt:i4>
      </vt:variant>
      <vt:variant>
        <vt:lpstr>Títulos de diapositiva</vt:lpstr>
      </vt:variant>
      <vt:variant>
        <vt:i4>64</vt:i4>
      </vt:variant>
    </vt:vector>
  </HeadingPairs>
  <TitlesOfParts>
    <vt:vector size="71" baseType="lpstr">
      <vt:lpstr>Verdana</vt:lpstr>
      <vt:lpstr>Arial</vt:lpstr>
      <vt:lpstr>Wingdings</vt:lpstr>
      <vt:lpstr>Calibri</vt:lpstr>
      <vt:lpstr>Trebuchet MS</vt:lpstr>
      <vt:lpstr>Globo</vt:lpstr>
      <vt:lpstr>Globo</vt:lpstr>
      <vt:lpstr> ATMOSFERIUM</vt:lpstr>
      <vt:lpstr>1. ¿Cuáles eran los compuestos predominantes en la atmósfera primitiva?</vt:lpstr>
      <vt:lpstr>2. Si la proporción de CO2 se duplica, ¿Qué consecuencia de estas se espera?</vt:lpstr>
      <vt:lpstr>3. ¿Qué compuesto es el principal responsable de la lluvia ácida?</vt:lpstr>
      <vt:lpstr>4. ¿Dónde se genera la mayoría de los fenómenos eléctricos?</vt:lpstr>
      <vt:lpstr>5. Señala en el dibujo dónde se sitúa la mesopausa</vt:lpstr>
      <vt:lpstr>6. ¿Qué es una inversión térmica?</vt:lpstr>
      <vt:lpstr>7. ¿Por qué es importante la capa de ozono?</vt:lpstr>
      <vt:lpstr>8. ¿Qué temperatura media existiría en nuestro planeta si no contaramos con el efecto invernadero?</vt:lpstr>
      <vt:lpstr>9. ¿Dónde es más gruesa la troposfera?</vt:lpstr>
      <vt:lpstr>10. ¿Qué son los CPA?</vt:lpstr>
      <vt:lpstr>11. ¿Qué ser vivo contribuye más en el incremento de metano en la atmósfera?</vt:lpstr>
      <vt:lpstr>12. ¿Cómo es la atmósfera de Venus respecto a la nuestra?</vt:lpstr>
      <vt:lpstr>13. ¿Qué es el gradiente adiabático?</vt:lpstr>
      <vt:lpstr>14. ¿Qué gases son más abundantes en las erupciones volcánicas?</vt:lpstr>
      <vt:lpstr>15. ¿Cómo se estudia la cantidad de ozono presente en la atmósfera?</vt:lpstr>
      <vt:lpstr>16. ¿Dónde se proyectan las auroras boreales?</vt:lpstr>
      <vt:lpstr>17. ¿A qué fenómeno corresponde esta gráfica?</vt:lpstr>
      <vt:lpstr>18. Completa la siguiente frase: “Las peores ciudades con respecto al smog suelen ser las que…”</vt:lpstr>
      <vt:lpstr>19. ¿Cuánto calor más absorbe el agua líquida o sólida que el vapor de agua?</vt:lpstr>
      <vt:lpstr>20. ¿Qué foto se corresponde con una nube indiscente?</vt:lpstr>
      <vt:lpstr>TIPOS DE NUBES</vt:lpstr>
      <vt:lpstr>LAS NUBES</vt:lpstr>
      <vt:lpstr>EL SMOG FOTOQUÍMICO</vt:lpstr>
      <vt:lpstr>ISLA DE CALOR</vt:lpstr>
      <vt:lpstr>LAS AURORAS</vt:lpstr>
      <vt:lpstr>LA ATMÓSFERA PRIMITIVA</vt:lpstr>
      <vt:lpstr>LA LLUVIA ÁCIDA</vt:lpstr>
      <vt:lpstr>TORMENTAS ELÉCTRICAS</vt:lpstr>
      <vt:lpstr>INVERSIÓN TÉRMICA</vt:lpstr>
      <vt:lpstr>EL OZONO</vt:lpstr>
      <vt:lpstr>EL EFECTO INVERNADERO</vt:lpstr>
      <vt:lpstr>EL ESPESOR DE LA TROPOSFERA</vt:lpstr>
      <vt:lpstr>LOS CONTAMINANTES PELIGROSOS DEL AIRE</vt:lpstr>
      <vt:lpstr>EL METANO</vt:lpstr>
      <vt:lpstr>AUMENTO DEL CO2</vt:lpstr>
      <vt:lpstr>LAS PAUSAS</vt:lpstr>
      <vt:lpstr>OZONOSONDAS</vt:lpstr>
      <vt:lpstr>GASES VOLCÁNICOS</vt:lpstr>
      <vt:lpstr>LA ATMÓSFERA DE VENUS</vt:lpstr>
      <vt:lpstr>EL GRADIENTE ADIABÁTICO</vt:lpstr>
      <vt:lpstr>1</vt:lpstr>
      <vt:lpstr>1</vt:lpstr>
      <vt:lpstr>1</vt:lpstr>
      <vt:lpstr>1</vt:lpstr>
      <vt:lpstr>1</vt:lpstr>
      <vt:lpstr>1</vt:lpstr>
      <vt:lpstr>1</vt:lpstr>
      <vt:lpstr>1</vt:lpstr>
      <vt:lpstr>1</vt:lpstr>
      <vt:lpstr>1</vt:lpstr>
      <vt:lpstr>1</vt:lpstr>
      <vt:lpstr>1</vt:lpstr>
      <vt:lpstr>1</vt:lpstr>
      <vt:lpstr>1</vt:lpstr>
      <vt:lpstr>1</vt:lpstr>
      <vt:lpstr>1</vt:lpstr>
      <vt:lpstr>1</vt:lpstr>
      <vt:lpstr>1</vt:lpstr>
      <vt:lpstr>1</vt:lpstr>
      <vt:lpstr>1</vt:lpstr>
      <vt:lpstr>1</vt:lpstr>
      <vt:lpstr>Diapositiva 63</vt:lpstr>
      <vt:lpstr>Diapositiva 64</vt:lpstr>
    </vt:vector>
  </TitlesOfParts>
  <Company>Universidad Pablo de Olavide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JUEGO DE LA ATMÓSFERA</dc:title>
  <dc:creator>usuario</dc:creator>
  <cp:lastModifiedBy>Ana</cp:lastModifiedBy>
  <cp:revision>46</cp:revision>
  <dcterms:created xsi:type="dcterms:W3CDTF">2012-11-26T11:44:10Z</dcterms:created>
  <dcterms:modified xsi:type="dcterms:W3CDTF">2012-12-03T15:59:53Z</dcterms:modified>
</cp:coreProperties>
</file>