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5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44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65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340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611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53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704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6899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3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36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299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743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90109" y="152257"/>
            <a:ext cx="5777344" cy="953336"/>
          </a:xfrm>
        </p:spPr>
        <p:txBody>
          <a:bodyPr>
            <a:normAutofit lnSpcReduction="10000"/>
          </a:bodyPr>
          <a:lstStyle/>
          <a:p>
            <a:pPr algn="l"/>
            <a:r>
              <a:rPr lang="es-ES" dirty="0">
                <a:solidFill>
                  <a:srgbClr val="003474"/>
                </a:solidFill>
                <a:latin typeface="Franklin Gothic Book" panose="020B0503020102020204" pitchFamily="34" charset="0"/>
              </a:rPr>
              <a:t>A</a:t>
            </a:r>
            <a:r>
              <a:rPr lang="es-ES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signatura</a:t>
            </a:r>
            <a:endParaRPr lang="es-ES" dirty="0" smtClean="0">
              <a:solidFill>
                <a:srgbClr val="003474"/>
              </a:solidFill>
              <a:latin typeface="Franklin Gothic Book" panose="020B0503020102020204" pitchFamily="34" charset="0"/>
            </a:endParaRPr>
          </a:p>
          <a:p>
            <a:pPr algn="r"/>
            <a:r>
              <a:rPr lang="es-ES" sz="1800" dirty="0">
                <a:solidFill>
                  <a:srgbClr val="003474"/>
                </a:solidFill>
                <a:latin typeface="Franklin Gothic Book" panose="020B0503020102020204" pitchFamily="34" charset="0"/>
              </a:rPr>
              <a:t/>
            </a:r>
            <a:br>
              <a:rPr lang="es-ES" sz="1800" dirty="0">
                <a:solidFill>
                  <a:srgbClr val="003474"/>
                </a:solidFill>
                <a:latin typeface="Franklin Gothic Book" panose="020B0503020102020204" pitchFamily="34" charset="0"/>
              </a:rPr>
            </a:br>
            <a:r>
              <a:rPr lang="es-ES" sz="1800" dirty="0" err="1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dd</a:t>
            </a:r>
            <a:r>
              <a:rPr lang="es-ES" sz="1800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/mm/</a:t>
            </a:r>
            <a:r>
              <a:rPr lang="es-ES" sz="1800" dirty="0" err="1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aaaa</a:t>
            </a:r>
            <a:endParaRPr lang="es-ES" sz="1800" dirty="0">
              <a:solidFill>
                <a:srgbClr val="003474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983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1</Words>
  <Application>Microsoft Office PowerPoint</Application>
  <PresentationFormat>A4 (210 x 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Franklin Gothic Book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ONLINE GRABADO</dc:title>
  <dc:creator>aarrmae</dc:creator>
  <cp:lastModifiedBy>aarrmae</cp:lastModifiedBy>
  <cp:revision>6</cp:revision>
  <dcterms:created xsi:type="dcterms:W3CDTF">2020-05-04T18:20:12Z</dcterms:created>
  <dcterms:modified xsi:type="dcterms:W3CDTF">2020-05-08T06:50:58Z</dcterms:modified>
</cp:coreProperties>
</file>