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4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8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A859-7DF7-41F6-A108-0A2A72AF950C}" type="datetimeFigureOut">
              <a:rPr lang="es-ES" smtClean="0"/>
              <a:t>08/05/2020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8A46-AB2B-4FC2-AC12-E0D40436094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53583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A859-7DF7-41F6-A108-0A2A72AF950C}" type="datetimeFigureOut">
              <a:rPr lang="es-ES" smtClean="0"/>
              <a:t>08/05/2020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8A46-AB2B-4FC2-AC12-E0D40436094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884479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A859-7DF7-41F6-A108-0A2A72AF950C}" type="datetimeFigureOut">
              <a:rPr lang="es-ES" smtClean="0"/>
              <a:t>08/05/2020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8A46-AB2B-4FC2-AC12-E0D40436094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496590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A859-7DF7-41F6-A108-0A2A72AF950C}" type="datetimeFigureOut">
              <a:rPr lang="es-ES" smtClean="0"/>
              <a:t>08/05/2020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8A46-AB2B-4FC2-AC12-E0D40436094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93409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A859-7DF7-41F6-A108-0A2A72AF950C}" type="datetimeFigureOut">
              <a:rPr lang="es-ES" smtClean="0"/>
              <a:t>08/05/2020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8A46-AB2B-4FC2-AC12-E0D40436094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84611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A859-7DF7-41F6-A108-0A2A72AF950C}" type="datetimeFigureOut">
              <a:rPr lang="es-ES" smtClean="0"/>
              <a:t>08/05/2020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8A46-AB2B-4FC2-AC12-E0D40436094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5330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A859-7DF7-41F6-A108-0A2A72AF950C}" type="datetimeFigureOut">
              <a:rPr lang="es-ES" smtClean="0"/>
              <a:t>08/05/2020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8A46-AB2B-4FC2-AC12-E0D40436094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47040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A859-7DF7-41F6-A108-0A2A72AF950C}" type="datetimeFigureOut">
              <a:rPr lang="es-ES" smtClean="0"/>
              <a:t>08/05/2020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8A46-AB2B-4FC2-AC12-E0D40436094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16899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A859-7DF7-41F6-A108-0A2A72AF950C}" type="datetimeFigureOut">
              <a:rPr lang="es-ES" smtClean="0"/>
              <a:t>08/05/2020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8A46-AB2B-4FC2-AC12-E0D40436094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4631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A859-7DF7-41F6-A108-0A2A72AF950C}" type="datetimeFigureOut">
              <a:rPr lang="es-ES" smtClean="0"/>
              <a:t>08/05/2020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8A46-AB2B-4FC2-AC12-E0D40436094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3608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6A859-7DF7-41F6-A108-0A2A72AF950C}" type="datetimeFigureOut">
              <a:rPr lang="es-ES" smtClean="0"/>
              <a:t>08/05/2020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8A46-AB2B-4FC2-AC12-E0D40436094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82995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E6A859-7DF7-41F6-A108-0A2A72AF950C}" type="datetimeFigureOut">
              <a:rPr lang="es-ES" smtClean="0"/>
              <a:t>08/05/2020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B8A46-AB2B-4FC2-AC12-E0D40436094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7438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990109" y="152257"/>
            <a:ext cx="5777344" cy="953336"/>
          </a:xfrm>
        </p:spPr>
        <p:txBody>
          <a:bodyPr>
            <a:normAutofit lnSpcReduction="10000"/>
          </a:bodyPr>
          <a:lstStyle/>
          <a:p>
            <a:pPr algn="l"/>
            <a:r>
              <a:rPr lang="es-ES" dirty="0">
                <a:solidFill>
                  <a:srgbClr val="003474"/>
                </a:solidFill>
                <a:latin typeface="Franklin Gothic Book" panose="020B0503020102020204" pitchFamily="34" charset="0"/>
              </a:rPr>
              <a:t>A</a:t>
            </a:r>
            <a:r>
              <a:rPr lang="es-ES" dirty="0" smtClean="0">
                <a:solidFill>
                  <a:srgbClr val="003474"/>
                </a:solidFill>
                <a:latin typeface="Franklin Gothic Book" panose="020B0503020102020204" pitchFamily="34" charset="0"/>
              </a:rPr>
              <a:t>signatura</a:t>
            </a:r>
            <a:endParaRPr lang="es-ES" dirty="0" smtClean="0">
              <a:solidFill>
                <a:srgbClr val="003474"/>
              </a:solidFill>
              <a:latin typeface="Franklin Gothic Book" panose="020B0503020102020204" pitchFamily="34" charset="0"/>
            </a:endParaRPr>
          </a:p>
          <a:p>
            <a:pPr algn="r"/>
            <a:r>
              <a:rPr lang="es-ES" sz="1800" dirty="0">
                <a:solidFill>
                  <a:srgbClr val="003474"/>
                </a:solidFill>
                <a:latin typeface="Franklin Gothic Book" panose="020B0503020102020204" pitchFamily="34" charset="0"/>
              </a:rPr>
              <a:t/>
            </a:r>
            <a:br>
              <a:rPr lang="es-ES" sz="1800" dirty="0">
                <a:solidFill>
                  <a:srgbClr val="003474"/>
                </a:solidFill>
                <a:latin typeface="Franklin Gothic Book" panose="020B0503020102020204" pitchFamily="34" charset="0"/>
              </a:rPr>
            </a:br>
            <a:r>
              <a:rPr lang="es-ES" sz="1800" dirty="0" err="1" smtClean="0">
                <a:solidFill>
                  <a:srgbClr val="003474"/>
                </a:solidFill>
                <a:latin typeface="Franklin Gothic Book" panose="020B0503020102020204" pitchFamily="34" charset="0"/>
              </a:rPr>
              <a:t>dd</a:t>
            </a:r>
            <a:r>
              <a:rPr lang="es-ES" sz="1800" dirty="0" smtClean="0">
                <a:solidFill>
                  <a:srgbClr val="003474"/>
                </a:solidFill>
                <a:latin typeface="Franklin Gothic Book" panose="020B0503020102020204" pitchFamily="34" charset="0"/>
              </a:rPr>
              <a:t>/mm/</a:t>
            </a:r>
            <a:r>
              <a:rPr lang="es-ES" sz="1800" dirty="0" err="1" smtClean="0">
                <a:solidFill>
                  <a:srgbClr val="003474"/>
                </a:solidFill>
                <a:latin typeface="Franklin Gothic Book" panose="020B0503020102020204" pitchFamily="34" charset="0"/>
              </a:rPr>
              <a:t>aaaa</a:t>
            </a:r>
            <a:endParaRPr lang="es-ES" sz="1800" dirty="0">
              <a:solidFill>
                <a:srgbClr val="003474"/>
              </a:solidFill>
              <a:latin typeface="Franklin Gothic Book" panose="020B05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59838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</TotalTime>
  <Words>1</Words>
  <Application>Microsoft Office PowerPoint</Application>
  <PresentationFormat>A4 (210 x 297 mm)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Franklin Gothic Book</vt:lpstr>
      <vt:lpstr>Tema de Office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EXAMEN ONLINE GRABADO</dc:title>
  <dc:creator>aarrmae</dc:creator>
  <cp:lastModifiedBy>aarrmae</cp:lastModifiedBy>
  <cp:revision>5</cp:revision>
  <dcterms:created xsi:type="dcterms:W3CDTF">2020-05-04T18:20:12Z</dcterms:created>
  <dcterms:modified xsi:type="dcterms:W3CDTF">2020-05-08T06:46:31Z</dcterms:modified>
</cp:coreProperties>
</file>